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73"/>
  </p:notesMasterIdLst>
  <p:handoutMasterIdLst>
    <p:handoutMasterId r:id="rId74"/>
  </p:handoutMasterIdLst>
  <p:sldIdLst>
    <p:sldId id="468" r:id="rId5"/>
    <p:sldId id="650" r:id="rId6"/>
    <p:sldId id="721" r:id="rId7"/>
    <p:sldId id="722" r:id="rId8"/>
    <p:sldId id="723" r:id="rId9"/>
    <p:sldId id="717" r:id="rId10"/>
    <p:sldId id="718" r:id="rId11"/>
    <p:sldId id="720" r:id="rId12"/>
    <p:sldId id="734" r:id="rId13"/>
    <p:sldId id="719" r:id="rId14"/>
    <p:sldId id="810" r:id="rId15"/>
    <p:sldId id="725" r:id="rId16"/>
    <p:sldId id="726" r:id="rId17"/>
    <p:sldId id="727" r:id="rId18"/>
    <p:sldId id="728" r:id="rId19"/>
    <p:sldId id="729" r:id="rId20"/>
    <p:sldId id="730" r:id="rId21"/>
    <p:sldId id="731" r:id="rId22"/>
    <p:sldId id="732" r:id="rId23"/>
    <p:sldId id="724" r:id="rId24"/>
    <p:sldId id="733" r:id="rId25"/>
    <p:sldId id="735" r:id="rId26"/>
    <p:sldId id="740" r:id="rId27"/>
    <p:sldId id="741" r:id="rId28"/>
    <p:sldId id="742" r:id="rId29"/>
    <p:sldId id="743" r:id="rId30"/>
    <p:sldId id="736" r:id="rId31"/>
    <p:sldId id="745" r:id="rId32"/>
    <p:sldId id="744" r:id="rId33"/>
    <p:sldId id="746" r:id="rId34"/>
    <p:sldId id="737" r:id="rId35"/>
    <p:sldId id="747" r:id="rId36"/>
    <p:sldId id="748" r:id="rId37"/>
    <p:sldId id="749" r:id="rId38"/>
    <p:sldId id="750" r:id="rId39"/>
    <p:sldId id="751" r:id="rId40"/>
    <p:sldId id="738" r:id="rId41"/>
    <p:sldId id="739" r:id="rId42"/>
    <p:sldId id="811" r:id="rId43"/>
    <p:sldId id="812" r:id="rId44"/>
    <p:sldId id="813" r:id="rId45"/>
    <p:sldId id="752" r:id="rId46"/>
    <p:sldId id="757" r:id="rId47"/>
    <p:sldId id="758" r:id="rId48"/>
    <p:sldId id="759" r:id="rId49"/>
    <p:sldId id="753" r:id="rId50"/>
    <p:sldId id="817" r:id="rId51"/>
    <p:sldId id="814" r:id="rId52"/>
    <p:sldId id="815" r:id="rId53"/>
    <p:sldId id="816" r:id="rId54"/>
    <p:sldId id="756" r:id="rId55"/>
    <p:sldId id="818" r:id="rId56"/>
    <p:sldId id="819" r:id="rId57"/>
    <p:sldId id="832" r:id="rId58"/>
    <p:sldId id="761" r:id="rId59"/>
    <p:sldId id="820" r:id="rId60"/>
    <p:sldId id="821" r:id="rId61"/>
    <p:sldId id="822" r:id="rId62"/>
    <p:sldId id="823" r:id="rId63"/>
    <p:sldId id="824" r:id="rId64"/>
    <p:sldId id="825" r:id="rId65"/>
    <p:sldId id="826" r:id="rId66"/>
    <p:sldId id="827" r:id="rId67"/>
    <p:sldId id="828" r:id="rId68"/>
    <p:sldId id="829" r:id="rId69"/>
    <p:sldId id="830" r:id="rId70"/>
    <p:sldId id="831" r:id="rId71"/>
    <p:sldId id="380" r:id="rId72"/>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546D8-8499-4F0E-BBCF-1B174F642BBA}" v="2" dt="2023-02-21T15:35:34.929"/>
    <p1510:client id="{15B10FB2-EB99-4CE3-8AF8-11F40BC37044}" v="2" dt="2023-02-21T10:55:27.787"/>
    <p1510:client id="{173770ED-73B7-4F1B-83F2-6ACEDEA2CBCB}" v="2" dt="2023-02-16T09:17:21.626"/>
    <p1510:client id="{17FDDB9F-7C1D-4299-B5D8-FEBF6465BB2E}" v="4" dt="2023-02-20T13:00:22.491"/>
    <p1510:client id="{1AF3EA34-33CA-45F4-2D62-91B6F0BD7C75}" v="2" dt="2023-02-18T16:58:19.162"/>
    <p1510:client id="{28B44D0E-7346-49B3-8513-FF88CC4FF20B}" v="3" dt="2023-02-22T01:39:21.989"/>
    <p1510:client id="{49E5EF90-39A0-60F1-D2DE-F3593BDDC81E}" v="10" dt="2023-02-21T13:11:30.529"/>
    <p1510:client id="{5C4A5A91-0A8D-4DD2-B89B-E612C11EDD2A}" v="1" dt="2023-02-22T00:55:00.769"/>
    <p1510:client id="{68FF0C9B-E493-4F68-808A-EED07F793287}" v="1" dt="2023-02-27T09:14:40.925"/>
    <p1510:client id="{75A528F8-F094-4B16-BB2E-26E9D94225BA}" v="1" dt="2023-02-21T13:12:06.095"/>
    <p1510:client id="{800AC48A-5964-4854-A1AE-01420ECB122C}" v="1" dt="2023-02-19T16:32:26.010"/>
    <p1510:client id="{93491E38-8FD0-4490-BA0D-3D0B0A1583D4}" v="4" dt="2023-02-21T13:45:11.610"/>
    <p1510:client id="{D9402F8A-1123-43D6-BC22-974132BF09E4}" v="1" dt="2023-02-19T10:43:10.450"/>
    <p1510:client id="{EE2BF8D7-0832-4C1B-B1E9-22BE6AAFA347}" v="2" dt="2023-02-20T08:36:16.641"/>
    <p1510:client id="{F7B71C73-D7A9-4CBA-9C8A-3193CEAF78F7}" v="7" dt="2023-02-21T09:48:20.611"/>
    <p1510:client id="{FDF0469A-589F-4974-B3DB-8BA6FEA63207}" v="1" dt="2023-02-22T00:41:33.643"/>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2BAI10225" userId="S::rashidubey2022@vitbhopal.ac.in::eb5b82ce-ae3a-4ee8-93be-5067e9378a98" providerId="AD" clId="Web-{D9402F8A-1123-43D6-BC22-974132BF09E4}"/>
    <pc:docChg chg="addSld">
      <pc:chgData name="22BAI10225" userId="S::rashidubey2022@vitbhopal.ac.in::eb5b82ce-ae3a-4ee8-93be-5067e9378a98" providerId="AD" clId="Web-{D9402F8A-1123-43D6-BC22-974132BF09E4}" dt="2023-02-19T10:43:10.450" v="0"/>
      <pc:docMkLst>
        <pc:docMk/>
      </pc:docMkLst>
      <pc:sldChg chg="new">
        <pc:chgData name="22BAI10225" userId="S::rashidubey2022@vitbhopal.ac.in::eb5b82ce-ae3a-4ee8-93be-5067e9378a98" providerId="AD" clId="Web-{D9402F8A-1123-43D6-BC22-974132BF09E4}" dt="2023-02-19T10:43:10.450" v="0"/>
        <pc:sldMkLst>
          <pc:docMk/>
          <pc:sldMk cId="1002645944" sldId="833"/>
        </pc:sldMkLst>
      </pc:sldChg>
    </pc:docChg>
  </pc:docChgLst>
  <pc:docChgLst>
    <pc:chgData name="22BAI10142" userId="S::pariagrawal2022@vitbhopal.ac.in::e12a839a-4d86-4978-95de-d332977fa931" providerId="AD" clId="Web-{49E5EF90-39A0-60F1-D2DE-F3593BDDC81E}"/>
    <pc:docChg chg="delSld modSld">
      <pc:chgData name="22BAI10142" userId="S::pariagrawal2022@vitbhopal.ac.in::e12a839a-4d86-4978-95de-d332977fa931" providerId="AD" clId="Web-{49E5EF90-39A0-60F1-D2DE-F3593BDDC81E}" dt="2023-02-21T13:11:30.248" v="8" actId="20577"/>
      <pc:docMkLst>
        <pc:docMk/>
      </pc:docMkLst>
      <pc:sldChg chg="modSp">
        <pc:chgData name="22BAI10142" userId="S::pariagrawal2022@vitbhopal.ac.in::e12a839a-4d86-4978-95de-d332977fa931" providerId="AD" clId="Web-{49E5EF90-39A0-60F1-D2DE-F3593BDDC81E}" dt="2023-02-21T11:32:34.589" v="2" actId="20577"/>
        <pc:sldMkLst>
          <pc:docMk/>
          <pc:sldMk cId="3733161822" sldId="818"/>
        </pc:sldMkLst>
        <pc:spChg chg="mod">
          <ac:chgData name="22BAI10142" userId="S::pariagrawal2022@vitbhopal.ac.in::e12a839a-4d86-4978-95de-d332977fa931" providerId="AD" clId="Web-{49E5EF90-39A0-60F1-D2DE-F3593BDDC81E}" dt="2023-02-21T11:32:34.589" v="2" actId="20577"/>
          <ac:spMkLst>
            <pc:docMk/>
            <pc:sldMk cId="3733161822" sldId="818"/>
            <ac:spMk id="3" creationId="{62BB32E0-7609-6E31-6F01-33E6C9C7287E}"/>
          </ac:spMkLst>
        </pc:spChg>
      </pc:sldChg>
      <pc:sldChg chg="modSp">
        <pc:chgData name="22BAI10142" userId="S::pariagrawal2022@vitbhopal.ac.in::e12a839a-4d86-4978-95de-d332977fa931" providerId="AD" clId="Web-{49E5EF90-39A0-60F1-D2DE-F3593BDDC81E}" dt="2023-02-21T13:11:30.248" v="8" actId="20577"/>
        <pc:sldMkLst>
          <pc:docMk/>
          <pc:sldMk cId="1987440047" sldId="831"/>
        </pc:sldMkLst>
        <pc:spChg chg="mod">
          <ac:chgData name="22BAI10142" userId="S::pariagrawal2022@vitbhopal.ac.in::e12a839a-4d86-4978-95de-d332977fa931" providerId="AD" clId="Web-{49E5EF90-39A0-60F1-D2DE-F3593BDDC81E}" dt="2023-02-21T13:11:30.248" v="8" actId="20577"/>
          <ac:spMkLst>
            <pc:docMk/>
            <pc:sldMk cId="1987440047" sldId="831"/>
            <ac:spMk id="3" creationId="{19111807-ACE1-40FC-3BFE-64EDE6D6CD9F}"/>
          </ac:spMkLst>
        </pc:spChg>
      </pc:sldChg>
      <pc:sldChg chg="del">
        <pc:chgData name="22BAI10142" userId="S::pariagrawal2022@vitbhopal.ac.in::e12a839a-4d86-4978-95de-d332977fa931" providerId="AD" clId="Web-{49E5EF90-39A0-60F1-D2DE-F3593BDDC81E}" dt="2023-02-21T11:30:20.552" v="0"/>
        <pc:sldMkLst>
          <pc:docMk/>
          <pc:sldMk cId="1002645944" sldId="833"/>
        </pc:sldMkLst>
      </pc:sldChg>
    </pc:docChg>
  </pc:docChgLst>
  <pc:docChgLst>
    <pc:chgData name="22BCE10193" userId="S::harshsabharwal2022@vitbhopal.ac.in::bc0c462c-759f-4584-b930-da522b656d12" providerId="AD" clId="Web-{173770ED-73B7-4F1B-83F2-6ACEDEA2CBCB}"/>
    <pc:docChg chg="modSld">
      <pc:chgData name="22BCE10193" userId="S::harshsabharwal2022@vitbhopal.ac.in::bc0c462c-759f-4584-b930-da522b656d12" providerId="AD" clId="Web-{173770ED-73B7-4F1B-83F2-6ACEDEA2CBCB}" dt="2023-02-16T09:17:21.626" v="1" actId="1076"/>
      <pc:docMkLst>
        <pc:docMk/>
      </pc:docMkLst>
      <pc:sldChg chg="modSp">
        <pc:chgData name="22BCE10193" userId="S::harshsabharwal2022@vitbhopal.ac.in::bc0c462c-759f-4584-b930-da522b656d12" providerId="AD" clId="Web-{173770ED-73B7-4F1B-83F2-6ACEDEA2CBCB}" dt="2023-02-16T09:17:21.626" v="1" actId="1076"/>
        <pc:sldMkLst>
          <pc:docMk/>
          <pc:sldMk cId="246334034" sldId="722"/>
        </pc:sldMkLst>
        <pc:spChg chg="mod">
          <ac:chgData name="22BCE10193" userId="S::harshsabharwal2022@vitbhopal.ac.in::bc0c462c-759f-4584-b930-da522b656d12" providerId="AD" clId="Web-{173770ED-73B7-4F1B-83F2-6ACEDEA2CBCB}" dt="2023-02-16T09:17:21.626" v="1" actId="1076"/>
          <ac:spMkLst>
            <pc:docMk/>
            <pc:sldMk cId="246334034" sldId="722"/>
            <ac:spMk id="5" creationId="{56FB2757-1AB9-4C52-8CE0-E13653DBBA1C}"/>
          </ac:spMkLst>
        </pc:spChg>
      </pc:sldChg>
    </pc:docChg>
  </pc:docChgLst>
  <pc:docChgLst>
    <pc:chgData name="22BCE10745" userId="S::akshatagrawal2022@vitbhopal.ac.in::ddafc6f0-ff0e-4f06-a705-73b704bf9ed8" providerId="AD" clId="Web-{F7B71C73-D7A9-4CBA-9C8A-3193CEAF78F7}"/>
    <pc:docChg chg="addSld delSld modSld">
      <pc:chgData name="22BCE10745" userId="S::akshatagrawal2022@vitbhopal.ac.in::ddafc6f0-ff0e-4f06-a705-73b704bf9ed8" providerId="AD" clId="Web-{F7B71C73-D7A9-4CBA-9C8A-3193CEAF78F7}" dt="2023-02-21T09:48:20.596" v="6" actId="1076"/>
      <pc:docMkLst>
        <pc:docMk/>
      </pc:docMkLst>
      <pc:sldChg chg="modSp">
        <pc:chgData name="22BCE10745" userId="S::akshatagrawal2022@vitbhopal.ac.in::ddafc6f0-ff0e-4f06-a705-73b704bf9ed8" providerId="AD" clId="Web-{F7B71C73-D7A9-4CBA-9C8A-3193CEAF78F7}" dt="2023-02-21T09:48:20.596" v="6" actId="1076"/>
        <pc:sldMkLst>
          <pc:docMk/>
          <pc:sldMk cId="246334034" sldId="722"/>
        </pc:sldMkLst>
        <pc:spChg chg="mod">
          <ac:chgData name="22BCE10745" userId="S::akshatagrawal2022@vitbhopal.ac.in::ddafc6f0-ff0e-4f06-a705-73b704bf9ed8" providerId="AD" clId="Web-{F7B71C73-D7A9-4CBA-9C8A-3193CEAF78F7}" dt="2023-02-21T09:48:20.596" v="6" actId="1076"/>
          <ac:spMkLst>
            <pc:docMk/>
            <pc:sldMk cId="246334034" sldId="722"/>
            <ac:spMk id="3" creationId="{D04CD7C1-509F-4BAC-8067-AC3EAF58B751}"/>
          </ac:spMkLst>
        </pc:spChg>
      </pc:sldChg>
      <pc:sldChg chg="new del">
        <pc:chgData name="22BCE10745" userId="S::akshatagrawal2022@vitbhopal.ac.in::ddafc6f0-ff0e-4f06-a705-73b704bf9ed8" providerId="AD" clId="Web-{F7B71C73-D7A9-4CBA-9C8A-3193CEAF78F7}" dt="2023-02-21T09:40:46.437" v="5"/>
        <pc:sldMkLst>
          <pc:docMk/>
          <pc:sldMk cId="808074387" sldId="834"/>
        </pc:sldMkLst>
      </pc:sldChg>
      <pc:sldChg chg="new del">
        <pc:chgData name="22BCE10745" userId="S::akshatagrawal2022@vitbhopal.ac.in::ddafc6f0-ff0e-4f06-a705-73b704bf9ed8" providerId="AD" clId="Web-{F7B71C73-D7A9-4CBA-9C8A-3193CEAF78F7}" dt="2023-02-21T09:40:44.077" v="4"/>
        <pc:sldMkLst>
          <pc:docMk/>
          <pc:sldMk cId="792491686" sldId="835"/>
        </pc:sldMkLst>
      </pc:sldChg>
      <pc:sldChg chg="new del">
        <pc:chgData name="22BCE10745" userId="S::akshatagrawal2022@vitbhopal.ac.in::ddafc6f0-ff0e-4f06-a705-73b704bf9ed8" providerId="AD" clId="Web-{F7B71C73-D7A9-4CBA-9C8A-3193CEAF78F7}" dt="2023-02-21T09:40:42.374" v="3"/>
        <pc:sldMkLst>
          <pc:docMk/>
          <pc:sldMk cId="3627634046" sldId="836"/>
        </pc:sldMkLst>
      </pc:sldChg>
    </pc:docChg>
  </pc:docChgLst>
  <pc:docChgLst>
    <pc:chgData name="22BAI10157" userId="S::vedanshsood2022@vitbhopal.ac.in::83e59c56-f2ac-40d5-95fd-738766ac6df7" providerId="AD" clId="Web-{EE2BF8D7-0832-4C1B-B1E9-22BE6AAFA347}"/>
    <pc:docChg chg="modSld">
      <pc:chgData name="22BAI10157" userId="S::vedanshsood2022@vitbhopal.ac.in::83e59c56-f2ac-40d5-95fd-738766ac6df7" providerId="AD" clId="Web-{EE2BF8D7-0832-4C1B-B1E9-22BE6AAFA347}" dt="2023-02-20T08:36:16.641" v="1" actId="1076"/>
      <pc:docMkLst>
        <pc:docMk/>
      </pc:docMkLst>
      <pc:sldChg chg="modSp">
        <pc:chgData name="22BAI10157" userId="S::vedanshsood2022@vitbhopal.ac.in::83e59c56-f2ac-40d5-95fd-738766ac6df7" providerId="AD" clId="Web-{EE2BF8D7-0832-4C1B-B1E9-22BE6AAFA347}" dt="2023-02-20T08:36:16.641" v="1" actId="1076"/>
        <pc:sldMkLst>
          <pc:docMk/>
          <pc:sldMk cId="14674977" sldId="811"/>
        </pc:sldMkLst>
        <pc:picChg chg="mod">
          <ac:chgData name="22BAI10157" userId="S::vedanshsood2022@vitbhopal.ac.in::83e59c56-f2ac-40d5-95fd-738766ac6df7" providerId="AD" clId="Web-{EE2BF8D7-0832-4C1B-B1E9-22BE6AAFA347}" dt="2023-02-20T08:36:16.641" v="1" actId="1076"/>
          <ac:picMkLst>
            <pc:docMk/>
            <pc:sldMk cId="14674977" sldId="811"/>
            <ac:picMk id="9" creationId="{280FA429-97F5-9596-C531-8681E2E14321}"/>
          </ac:picMkLst>
        </pc:picChg>
      </pc:sldChg>
    </pc:docChg>
  </pc:docChgLst>
  <pc:docChgLst>
    <pc:chgData name="22BCE10891" userId="S::sarthaksant2022@vitbhopal.ac.in::694f2144-8b2f-4391-991c-752e6cbfc608" providerId="AD" clId="Web-{0CA546D8-8499-4F0E-BBCF-1B174F642BBA}"/>
    <pc:docChg chg="modSld sldOrd">
      <pc:chgData name="22BCE10891" userId="S::sarthaksant2022@vitbhopal.ac.in::694f2144-8b2f-4391-991c-752e6cbfc608" providerId="AD" clId="Web-{0CA546D8-8499-4F0E-BBCF-1B174F642BBA}" dt="2023-02-21T15:35:34.929" v="1"/>
      <pc:docMkLst>
        <pc:docMk/>
      </pc:docMkLst>
      <pc:sldChg chg="ord">
        <pc:chgData name="22BCE10891" userId="S::sarthaksant2022@vitbhopal.ac.in::694f2144-8b2f-4391-991c-752e6cbfc608" providerId="AD" clId="Web-{0CA546D8-8499-4F0E-BBCF-1B174F642BBA}" dt="2023-02-21T15:35:34.929" v="1"/>
        <pc:sldMkLst>
          <pc:docMk/>
          <pc:sldMk cId="1601004108" sldId="737"/>
        </pc:sldMkLst>
      </pc:sldChg>
      <pc:sldChg chg="modSp">
        <pc:chgData name="22BCE10891" userId="S::sarthaksant2022@vitbhopal.ac.in::694f2144-8b2f-4391-991c-752e6cbfc608" providerId="AD" clId="Web-{0CA546D8-8499-4F0E-BBCF-1B174F642BBA}" dt="2023-02-21T15:13:07.912" v="0" actId="1076"/>
        <pc:sldMkLst>
          <pc:docMk/>
          <pc:sldMk cId="2088699678" sldId="810"/>
        </pc:sldMkLst>
        <pc:spChg chg="mod">
          <ac:chgData name="22BCE10891" userId="S::sarthaksant2022@vitbhopal.ac.in::694f2144-8b2f-4391-991c-752e6cbfc608" providerId="AD" clId="Web-{0CA546D8-8499-4F0E-BBCF-1B174F642BBA}" dt="2023-02-21T15:13:07.912" v="0" actId="1076"/>
          <ac:spMkLst>
            <pc:docMk/>
            <pc:sldMk cId="2088699678" sldId="810"/>
            <ac:spMk id="10" creationId="{A5DF02DC-C1EF-A673-887D-95FB622099F6}"/>
          </ac:spMkLst>
        </pc:spChg>
      </pc:sldChg>
    </pc:docChg>
  </pc:docChgLst>
  <pc:docChgLst>
    <pc:chgData name="22BCE10193" userId="S::harshsabharwal2022@vitbhopal.ac.in::bc0c462c-759f-4584-b930-da522b656d12" providerId="AD" clId="Web-{28B44D0E-7346-49B3-8513-FF88CC4FF20B}"/>
    <pc:docChg chg="modSld">
      <pc:chgData name="22BCE10193" userId="S::harshsabharwal2022@vitbhopal.ac.in::bc0c462c-759f-4584-b930-da522b656d12" providerId="AD" clId="Web-{28B44D0E-7346-49B3-8513-FF88CC4FF20B}" dt="2023-02-22T01:39:21.989" v="2" actId="1076"/>
      <pc:docMkLst>
        <pc:docMk/>
      </pc:docMkLst>
      <pc:sldChg chg="modSp">
        <pc:chgData name="22BCE10193" userId="S::harshsabharwal2022@vitbhopal.ac.in::bc0c462c-759f-4584-b930-da522b656d12" providerId="AD" clId="Web-{28B44D0E-7346-49B3-8513-FF88CC4FF20B}" dt="2023-02-22T01:39:21.989" v="2" actId="1076"/>
        <pc:sldMkLst>
          <pc:docMk/>
          <pc:sldMk cId="4038199568" sldId="825"/>
        </pc:sldMkLst>
        <pc:spChg chg="mod">
          <ac:chgData name="22BCE10193" userId="S::harshsabharwal2022@vitbhopal.ac.in::bc0c462c-759f-4584-b930-da522b656d12" providerId="AD" clId="Web-{28B44D0E-7346-49B3-8513-FF88CC4FF20B}" dt="2023-02-22T01:39:21.989" v="2" actId="1076"/>
          <ac:spMkLst>
            <pc:docMk/>
            <pc:sldMk cId="4038199568" sldId="825"/>
            <ac:spMk id="3" creationId="{1CBF6020-CAEB-8BCA-858A-81573236B81E}"/>
          </ac:spMkLst>
        </pc:spChg>
      </pc:sldChg>
    </pc:docChg>
  </pc:docChgLst>
  <pc:docChgLst>
    <pc:chgData name="22BCE11161" userId="S::tulikabasu2022@vitbhopal.ac.in::920d154c-4191-49ef-9f3a-8a85b743bc10" providerId="AD" clId="Web-{800AC48A-5964-4854-A1AE-01420ECB122C}"/>
    <pc:docChg chg="sldOrd">
      <pc:chgData name="22BCE11161" userId="S::tulikabasu2022@vitbhopal.ac.in::920d154c-4191-49ef-9f3a-8a85b743bc10" providerId="AD" clId="Web-{800AC48A-5964-4854-A1AE-01420ECB122C}" dt="2023-02-19T16:32:26.010" v="0"/>
      <pc:docMkLst>
        <pc:docMk/>
      </pc:docMkLst>
      <pc:sldChg chg="ord">
        <pc:chgData name="22BCE11161" userId="S::tulikabasu2022@vitbhopal.ac.in::920d154c-4191-49ef-9f3a-8a85b743bc10" providerId="AD" clId="Web-{800AC48A-5964-4854-A1AE-01420ECB122C}" dt="2023-02-19T16:32:26.010" v="0"/>
        <pc:sldMkLst>
          <pc:docMk/>
          <pc:sldMk cId="2966428880" sldId="744"/>
        </pc:sldMkLst>
      </pc:sldChg>
    </pc:docChg>
  </pc:docChgLst>
  <pc:docChgLst>
    <pc:chgData name="22BCE10536" userId="S::vinayakpandey.2022@vitbhopal.ac.in::1ace52dd-643f-4ae8-8296-0e27bf7c8544" providerId="AD" clId="Web-{68FF0C9B-E493-4F68-808A-EED07F793287}"/>
    <pc:docChg chg="sldOrd">
      <pc:chgData name="22BCE10536" userId="S::vinayakpandey.2022@vitbhopal.ac.in::1ace52dd-643f-4ae8-8296-0e27bf7c8544" providerId="AD" clId="Web-{68FF0C9B-E493-4F68-808A-EED07F793287}" dt="2023-02-27T09:14:40.925" v="0"/>
      <pc:docMkLst>
        <pc:docMk/>
      </pc:docMkLst>
      <pc:sldChg chg="ord">
        <pc:chgData name="22BCE10536" userId="S::vinayakpandey.2022@vitbhopal.ac.in::1ace52dd-643f-4ae8-8296-0e27bf7c8544" providerId="AD" clId="Web-{68FF0C9B-E493-4F68-808A-EED07F793287}" dt="2023-02-27T09:14:40.925" v="0"/>
        <pc:sldMkLst>
          <pc:docMk/>
          <pc:sldMk cId="708377147" sldId="746"/>
        </pc:sldMkLst>
      </pc:sldChg>
    </pc:docChg>
  </pc:docChgLst>
  <pc:docChgLst>
    <pc:chgData name="22BCE11112" userId="S::adityashekhar2022@vitbhopal.ac.in::823d7e43-d577-47db-8d57-14f006f1b530" providerId="AD" clId="Web-{1AF3EA34-33CA-45F4-2D62-91B6F0BD7C75}"/>
    <pc:docChg chg="modSld">
      <pc:chgData name="22BCE11112" userId="S::adityashekhar2022@vitbhopal.ac.in::823d7e43-d577-47db-8d57-14f006f1b530" providerId="AD" clId="Web-{1AF3EA34-33CA-45F4-2D62-91B6F0BD7C75}" dt="2023-02-18T16:58:19.162" v="1" actId="20577"/>
      <pc:docMkLst>
        <pc:docMk/>
      </pc:docMkLst>
      <pc:sldChg chg="modSp">
        <pc:chgData name="22BCE11112" userId="S::adityashekhar2022@vitbhopal.ac.in::823d7e43-d577-47db-8d57-14f006f1b530" providerId="AD" clId="Web-{1AF3EA34-33CA-45F4-2D62-91B6F0BD7C75}" dt="2023-02-18T16:58:19.162" v="1" actId="20577"/>
        <pc:sldMkLst>
          <pc:docMk/>
          <pc:sldMk cId="3420616988" sldId="756"/>
        </pc:sldMkLst>
        <pc:spChg chg="mod">
          <ac:chgData name="22BCE11112" userId="S::adityashekhar2022@vitbhopal.ac.in::823d7e43-d577-47db-8d57-14f006f1b530" providerId="AD" clId="Web-{1AF3EA34-33CA-45F4-2D62-91B6F0BD7C75}" dt="2023-02-18T16:58:19.162" v="1" actId="20577"/>
          <ac:spMkLst>
            <pc:docMk/>
            <pc:sldMk cId="3420616988" sldId="756"/>
            <ac:spMk id="2" creationId="{A314235D-2CEB-4033-962E-403B9856BA4A}"/>
          </ac:spMkLst>
        </pc:spChg>
      </pc:sldChg>
    </pc:docChg>
  </pc:docChgLst>
  <pc:docChgLst>
    <pc:chgData name="22BAI10076" userId="S::hrushikesh2022@vitbhopal.ac.in::11bb2b2e-f70e-4f63-bd5a-3566605a88a0" providerId="AD" clId="Web-{17FDDB9F-7C1D-4299-B5D8-FEBF6465BB2E}"/>
    <pc:docChg chg="modSld">
      <pc:chgData name="22BAI10076" userId="S::hrushikesh2022@vitbhopal.ac.in::11bb2b2e-f70e-4f63-bd5a-3566605a88a0" providerId="AD" clId="Web-{17FDDB9F-7C1D-4299-B5D8-FEBF6465BB2E}" dt="2023-02-20T13:00:20.428" v="2" actId="20577"/>
      <pc:docMkLst>
        <pc:docMk/>
      </pc:docMkLst>
      <pc:sldChg chg="modSp">
        <pc:chgData name="22BAI10076" userId="S::hrushikesh2022@vitbhopal.ac.in::11bb2b2e-f70e-4f63-bd5a-3566605a88a0" providerId="AD" clId="Web-{17FDDB9F-7C1D-4299-B5D8-FEBF6465BB2E}" dt="2023-02-20T13:00:20.428" v="2" actId="20577"/>
        <pc:sldMkLst>
          <pc:docMk/>
          <pc:sldMk cId="2117917085" sldId="721"/>
        </pc:sldMkLst>
        <pc:spChg chg="mod">
          <ac:chgData name="22BAI10076" userId="S::hrushikesh2022@vitbhopal.ac.in::11bb2b2e-f70e-4f63-bd5a-3566605a88a0" providerId="AD" clId="Web-{17FDDB9F-7C1D-4299-B5D8-FEBF6465BB2E}" dt="2023-02-20T13:00:20.428" v="2" actId="20577"/>
          <ac:spMkLst>
            <pc:docMk/>
            <pc:sldMk cId="2117917085" sldId="721"/>
            <ac:spMk id="3" creationId="{A164830B-D3CA-4117-A9B7-49EE526E852F}"/>
          </ac:spMkLst>
        </pc:spChg>
      </pc:sldChg>
    </pc:docChg>
  </pc:docChgLst>
  <pc:docChgLst>
    <pc:chgData name="22BCE11112" userId="S::adityashekhar2022@vitbhopal.ac.in::823d7e43-d577-47db-8d57-14f006f1b530" providerId="AD" clId="Web-{75A528F8-F094-4B16-BB2E-26E9D94225BA}"/>
    <pc:docChg chg="modSld">
      <pc:chgData name="22BCE11112" userId="S::adityashekhar2022@vitbhopal.ac.in::823d7e43-d577-47db-8d57-14f006f1b530" providerId="AD" clId="Web-{75A528F8-F094-4B16-BB2E-26E9D94225BA}" dt="2023-02-21T13:12:06.095" v="0" actId="1076"/>
      <pc:docMkLst>
        <pc:docMk/>
      </pc:docMkLst>
      <pc:sldChg chg="modSp">
        <pc:chgData name="22BCE11112" userId="S::adityashekhar2022@vitbhopal.ac.in::823d7e43-d577-47db-8d57-14f006f1b530" providerId="AD" clId="Web-{75A528F8-F094-4B16-BB2E-26E9D94225BA}" dt="2023-02-21T13:12:06.095" v="0" actId="1076"/>
        <pc:sldMkLst>
          <pc:docMk/>
          <pc:sldMk cId="2088699678" sldId="810"/>
        </pc:sldMkLst>
        <pc:picChg chg="mod">
          <ac:chgData name="22BCE11112" userId="S::adityashekhar2022@vitbhopal.ac.in::823d7e43-d577-47db-8d57-14f006f1b530" providerId="AD" clId="Web-{75A528F8-F094-4B16-BB2E-26E9D94225BA}" dt="2023-02-21T13:12:06.095" v="0" actId="1076"/>
          <ac:picMkLst>
            <pc:docMk/>
            <pc:sldMk cId="2088699678" sldId="810"/>
            <ac:picMk id="9" creationId="{F2AFADE8-06AA-0BA6-F0FA-8CA2BCAD433C}"/>
          </ac:picMkLst>
        </pc:picChg>
      </pc:sldChg>
    </pc:docChg>
  </pc:docChgLst>
  <pc:docChgLst>
    <pc:chgData name="22BCE11123" userId="S::kratimadhwani2022@vitbhopal.ac.in::b645c94a-236a-43a0-b2e1-641037385cd1" providerId="AD" clId="Web-{15B10FB2-EB99-4CE3-8AF8-11F40BC37044}"/>
    <pc:docChg chg="modSld">
      <pc:chgData name="22BCE11123" userId="S::kratimadhwani2022@vitbhopal.ac.in::b645c94a-236a-43a0-b2e1-641037385cd1" providerId="AD" clId="Web-{15B10FB2-EB99-4CE3-8AF8-11F40BC37044}" dt="2023-02-21T10:55:27.787" v="1" actId="1076"/>
      <pc:docMkLst>
        <pc:docMk/>
      </pc:docMkLst>
      <pc:sldChg chg="modSp">
        <pc:chgData name="22BCE11123" userId="S::kratimadhwani2022@vitbhopal.ac.in::b645c94a-236a-43a0-b2e1-641037385cd1" providerId="AD" clId="Web-{15B10FB2-EB99-4CE3-8AF8-11F40BC37044}" dt="2023-02-21T10:55:27.787" v="1" actId="1076"/>
        <pc:sldMkLst>
          <pc:docMk/>
          <pc:sldMk cId="246334034" sldId="722"/>
        </pc:sldMkLst>
        <pc:spChg chg="mod">
          <ac:chgData name="22BCE11123" userId="S::kratimadhwani2022@vitbhopal.ac.in::b645c94a-236a-43a0-b2e1-641037385cd1" providerId="AD" clId="Web-{15B10FB2-EB99-4CE3-8AF8-11F40BC37044}" dt="2023-02-21T10:55:27.787" v="1" actId="1076"/>
          <ac:spMkLst>
            <pc:docMk/>
            <pc:sldMk cId="246334034" sldId="722"/>
            <ac:spMk id="3" creationId="{D04CD7C1-509F-4BAC-8067-AC3EAF58B751}"/>
          </ac:spMkLst>
        </pc:spChg>
      </pc:sldChg>
    </pc:docChg>
  </pc:docChgLst>
  <pc:docChgLst>
    <pc:chgData name="22BAI10416" userId="S::preetishmishra2022@vitbhopal.ac.in::25ba05c0-3038-4971-aeed-810d88bc1712" providerId="AD" clId="Web-{5C4A5A91-0A8D-4DD2-B89B-E612C11EDD2A}"/>
    <pc:docChg chg="modSld">
      <pc:chgData name="22BAI10416" userId="S::preetishmishra2022@vitbhopal.ac.in::25ba05c0-3038-4971-aeed-810d88bc1712" providerId="AD" clId="Web-{5C4A5A91-0A8D-4DD2-B89B-E612C11EDD2A}" dt="2023-02-22T00:55:00.769" v="0" actId="1076"/>
      <pc:docMkLst>
        <pc:docMk/>
      </pc:docMkLst>
      <pc:sldChg chg="modSp">
        <pc:chgData name="22BAI10416" userId="S::preetishmishra2022@vitbhopal.ac.in::25ba05c0-3038-4971-aeed-810d88bc1712" providerId="AD" clId="Web-{5C4A5A91-0A8D-4DD2-B89B-E612C11EDD2A}" dt="2023-02-22T00:55:00.769" v="0" actId="1076"/>
        <pc:sldMkLst>
          <pc:docMk/>
          <pc:sldMk cId="2537726686" sldId="727"/>
        </pc:sldMkLst>
        <pc:picChg chg="mod">
          <ac:chgData name="22BAI10416" userId="S::preetishmishra2022@vitbhopal.ac.in::25ba05c0-3038-4971-aeed-810d88bc1712" providerId="AD" clId="Web-{5C4A5A91-0A8D-4DD2-B89B-E612C11EDD2A}" dt="2023-02-22T00:55:00.769" v="0" actId="1076"/>
          <ac:picMkLst>
            <pc:docMk/>
            <pc:sldMk cId="2537726686" sldId="727"/>
            <ac:picMk id="8" creationId="{63D5D3B1-8716-4029-9FF5-092584AB4304}"/>
          </ac:picMkLst>
        </pc:picChg>
      </pc:sldChg>
    </pc:docChg>
  </pc:docChgLst>
  <pc:docChgLst>
    <pc:chgData name="22BAI10416" userId="S::preetishmishra2022@vitbhopal.ac.in::25ba05c0-3038-4971-aeed-810d88bc1712" providerId="AD" clId="Web-{FDF0469A-589F-4974-B3DB-8BA6FEA63207}"/>
    <pc:docChg chg="modSld">
      <pc:chgData name="22BAI10416" userId="S::preetishmishra2022@vitbhopal.ac.in::25ba05c0-3038-4971-aeed-810d88bc1712" providerId="AD" clId="Web-{FDF0469A-589F-4974-B3DB-8BA6FEA63207}" dt="2023-02-22T00:41:33.643" v="0" actId="1076"/>
      <pc:docMkLst>
        <pc:docMk/>
      </pc:docMkLst>
      <pc:sldChg chg="modSp">
        <pc:chgData name="22BAI10416" userId="S::preetishmishra2022@vitbhopal.ac.in::25ba05c0-3038-4971-aeed-810d88bc1712" providerId="AD" clId="Web-{FDF0469A-589F-4974-B3DB-8BA6FEA63207}" dt="2023-02-22T00:41:33.643" v="0" actId="1076"/>
        <pc:sldMkLst>
          <pc:docMk/>
          <pc:sldMk cId="2041176722" sldId="822"/>
        </pc:sldMkLst>
        <pc:spChg chg="mod">
          <ac:chgData name="22BAI10416" userId="S::preetishmishra2022@vitbhopal.ac.in::25ba05c0-3038-4971-aeed-810d88bc1712" providerId="AD" clId="Web-{FDF0469A-589F-4974-B3DB-8BA6FEA63207}" dt="2023-02-22T00:41:33.643" v="0" actId="1076"/>
          <ac:spMkLst>
            <pc:docMk/>
            <pc:sldMk cId="2041176722" sldId="822"/>
            <ac:spMk id="3" creationId="{9144F94C-52EA-C495-9BF7-3B2E62AEC0E2}"/>
          </ac:spMkLst>
        </pc:spChg>
      </pc:sldChg>
    </pc:docChg>
  </pc:docChgLst>
  <pc:docChgLst>
    <pc:chgData name="22BCE10172" userId="S::shikharsrivastava2022@vitbhopal.ac.in::1f1dc658-a266-4b1a-8005-0f642d529327" providerId="AD" clId="Web-{93491E38-8FD0-4490-BA0D-3D0B0A1583D4}"/>
    <pc:docChg chg="modSld">
      <pc:chgData name="22BCE10172" userId="S::shikharsrivastava2022@vitbhopal.ac.in::1f1dc658-a266-4b1a-8005-0f642d529327" providerId="AD" clId="Web-{93491E38-8FD0-4490-BA0D-3D0B0A1583D4}" dt="2023-02-21T13:45:10.735" v="2" actId="20577"/>
      <pc:docMkLst>
        <pc:docMk/>
      </pc:docMkLst>
      <pc:sldChg chg="modSp">
        <pc:chgData name="22BCE10172" userId="S::shikharsrivastava2022@vitbhopal.ac.in::1f1dc658-a266-4b1a-8005-0f642d529327" providerId="AD" clId="Web-{93491E38-8FD0-4490-BA0D-3D0B0A1583D4}" dt="2023-02-21T13:45:10.735" v="2" actId="20577"/>
        <pc:sldMkLst>
          <pc:docMk/>
          <pc:sldMk cId="4017359410" sldId="747"/>
        </pc:sldMkLst>
        <pc:spChg chg="mod">
          <ac:chgData name="22BCE10172" userId="S::shikharsrivastava2022@vitbhopal.ac.in::1f1dc658-a266-4b1a-8005-0f642d529327" providerId="AD" clId="Web-{93491E38-8FD0-4490-BA0D-3D0B0A1583D4}" dt="2023-02-21T13:45:10.735" v="2" actId="20577"/>
          <ac:spMkLst>
            <pc:docMk/>
            <pc:sldMk cId="4017359410" sldId="747"/>
            <ac:spMk id="3" creationId="{55AE93B6-D586-4A8A-ADE8-D7976BCDE29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33845A-7C78-436E-97DD-3B6C9E3C5702}" type="datetimeFigureOut">
              <a:rPr lang="en-US"/>
              <a:t>2/27/2023</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169D4D5-7D42-40E7-8186-D3DC2D56BE71}" type="slidenum">
              <a:rPr lang="en-US"/>
              <a:t>‹#›</a:t>
            </a:fld>
            <a:endParaRPr lang="en-US"/>
          </a:p>
        </p:txBody>
      </p:sp>
    </p:spTree>
    <p:extLst>
      <p:ext uri="{BB962C8B-B14F-4D97-AF65-F5344CB8AC3E}">
        <p14:creationId xmlns:p14="http://schemas.microsoft.com/office/powerpoint/2010/main" val="299085547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7:57.828"/>
    </inkml:context>
    <inkml:brush xml:id="br0">
      <inkml:brushProperty name="width" value="0.05" units="cm"/>
      <inkml:brushProperty name="height" value="0.05" units="cm"/>
    </inkml:brush>
  </inkml:definitions>
  <inkml:trace contextRef="#ctx0" brushRef="#br0">0 1 904,'0'0'0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1.446"/>
    </inkml:context>
    <inkml:brush xml:id="br0">
      <inkml:brushProperty name="width" value="0.2" units="cm"/>
      <inkml:brushProperty name="height" value="0.2" units="cm"/>
    </inkml:brush>
  </inkml:definitions>
  <inkml:trace contextRef="#ctx0" brushRef="#br0">0 13 5208,'13'-13'3382,"-13"16"-2939,0 7 1412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2.032"/>
    </inkml:context>
    <inkml:brush xml:id="br0">
      <inkml:brushProperty name="width" value="0.2" units="cm"/>
      <inkml:brushProperty name="height" value="0.2" units="cm"/>
    </inkml:brush>
  </inkml:definitions>
  <inkml:trace contextRef="#ctx0" brushRef="#br0">0 1 5296,'11'0'3176,"1"2"-4092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2.574"/>
    </inkml:context>
    <inkml:brush xml:id="br0">
      <inkml:brushProperty name="width" value="0.2" units="cm"/>
      <inkml:brushProperty name="height" value="0.2" units="cm"/>
    </inkml:brush>
  </inkml:definitions>
  <inkml:trace contextRef="#ctx0" brushRef="#br0">1 9 3144,'0'0'24,"23"-9"1471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3.175"/>
    </inkml:context>
    <inkml:brush xml:id="br0">
      <inkml:brushProperty name="width" value="0.2" units="cm"/>
      <inkml:brushProperty name="height" value="0.2" units="cm"/>
    </inkml:brush>
  </inkml:definitions>
  <inkml:trace contextRef="#ctx0" brushRef="#br0">0 0 7264,'0'0'1605,"1"2"-1346,3 7 709,8 0-2136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3.683"/>
    </inkml:context>
    <inkml:brush xml:id="br0">
      <inkml:brushProperty name="width" value="0.2" units="cm"/>
      <inkml:brushProperty name="height" value="0.2" units="cm"/>
    </inkml:brush>
  </inkml:definitions>
  <inkml:trace contextRef="#ctx0" brushRef="#br0">0 0 7984,'40'24'1860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5.715"/>
    </inkml:context>
    <inkml:brush xml:id="br0">
      <inkml:brushProperty name="width" value="0.2" units="cm"/>
      <inkml:brushProperty name="height" value="0.2" units="cm"/>
    </inkml:brush>
  </inkml:definitions>
  <inkml:trace contextRef="#ctx0" brushRef="#br0">107 2 9504,'-14'0'0,"13"-1"11,-1 1 1,1 0-1,0 0 1,-1 0 0,1 0-1,0 0 1,-1 0-1,1 0 1,0 1-1,-1-1 1,1 0-1,0 1 1,-1-1 0,1 1-1,0-1 1,0 1-1,0 0 1,-1 0-1,1-1 1,0 1 0,0 0-1,0 0 1,-1 2-1,1-2 46,-1 1 178,-12 4 718,10-4-945,2 0 138,0-1 1,0 0 0,0 0-1,0 0 1,0 0-1,-1 0 1,1 0 0,0-1-1,-1 1 1,1-1-1,-3 1 1,2-1 92,1 0-199,-5 0-1578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8.700"/>
    </inkml:context>
    <inkml:brush xml:id="br0">
      <inkml:brushProperty name="width" value="0.2" units="cm"/>
      <inkml:brushProperty name="height" value="0.2" units="cm"/>
    </inkml:brush>
  </inkml:definitions>
  <inkml:trace contextRef="#ctx0" brushRef="#br0">24 59 6904,'-12'0'2473,"11"0"-2448,1 0-1,-1 0 1,1 0-1,-1 0 1,1 0-1,-1 0 1,1 0-1,-1 0 1,1 0-1,0-1 1,-1 1-1,1 0 1,-1 0 0,1-1-1,-1 1 1,1 0-1,0 0 1,-1-1-1,1 1 1,0 0-1,-1-1 1,1 1-1,0-1 1,-1 1-1,1 0 1,0-1-1,0 0 1,0 0 42,0 0-1,0 0 1,0 0 0,1 0 0,-1 0 0,1-1-1,-1 1 1,1 0 0,-1 0 0,1 0-1,-1 0 1,1 1 0,0-1 0,-1 0-1,1 0 1,0 0 0,0 0 0,0 1 0,0-1-1,0 0 1,0 1 0,2-2 0,29-28-1255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4.274"/>
    </inkml:context>
    <inkml:brush xml:id="br0">
      <inkml:brushProperty name="width" value="0.2" units="cm"/>
      <inkml:brushProperty name="height" value="0.2" units="cm"/>
    </inkml:brush>
  </inkml:definitions>
  <inkml:trace contextRef="#ctx0" brushRef="#br0">1 0 2968,'0'0'56,"2"2"-9,-1 0 202,1-1 1,0 1 0,0-1 0,0 0 0,0 0 0,1 1-1,-1-1 1,0-1 0,0 1 0,1 0 0,-1-1 0,0 1 0,1-1-1,-1 1 1,1-1 0,-1 0 0,5-1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4.974"/>
    </inkml:context>
    <inkml:brush xml:id="br0">
      <inkml:brushProperty name="width" value="0.2" units="cm"/>
      <inkml:brushProperty name="height" value="0.2" units="cm"/>
    </inkml:brush>
  </inkml:definitions>
  <inkml:trace contextRef="#ctx0" brushRef="#br0">50 0 6640,'2'2'32,"2"5"4,-4-3 528,-6 5 364,4-7-535,-33 33 1264,33-33-1314,-6 5-15,6-5-57,2 21-730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5.525"/>
    </inkml:context>
    <inkml:brush xml:id="br0">
      <inkml:brushProperty name="width" value="0.2" units="cm"/>
      <inkml:brushProperty name="height" value="0.2" units="cm"/>
    </inkml:brush>
  </inkml:definitions>
  <inkml:trace contextRef="#ctx0" brushRef="#br0">126 15 5560,'0'-9'1,"0"7"6,-3 1-1,0-1-34,-31 7 1595,30-5-1031,-5 0 16,4 0 8,-8 0-15,7 0-83,-3 0-33,4 0-41,-3 0-27,6 0-83,-11 0 391,1 0-2066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0.714"/>
    </inkml:context>
    <inkml:brush xml:id="br0">
      <inkml:brushProperty name="width" value="0.2" units="cm"/>
      <inkml:brushProperty name="height" value="0.2" units="cm"/>
    </inkml:brush>
  </inkml:definitions>
  <inkml:trace contextRef="#ctx0" brushRef="#br0">52 15 7624,'0'0'5988,"-5"-1"-5552,-14 0-51,14 1 324,3-1-394,-7-2 506,7 2-570,-8-6 1413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6"/>
    </inkml:context>
    <inkml:brush xml:id="br0">
      <inkml:brushProperty name="width" value="0.2" units="cm"/>
      <inkml:brushProperty name="height" value="0.2" units="cm"/>
    </inkml:brush>
  </inkml:definitions>
  <inkml:trace contextRef="#ctx0" brushRef="#br0">36 34 7536,'0'-12'0,"0"1"1913,-3 10-1529,-5-2-16,6 2-56,0 1-311,1 0 0,-1 0 0,1 0 0,-1 0 0,0-1 0,1 1 0,-1 0 0,1-1 0,-1 1 0,1-1 0,-1 0 0,-2-1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6.496"/>
    </inkml:context>
    <inkml:brush xml:id="br0">
      <inkml:brushProperty name="width" value="0.2" units="cm"/>
      <inkml:brushProperty name="height" value="0.2" units="cm"/>
    </inkml:brush>
  </inkml:definitions>
  <inkml:trace contextRef="#ctx0" brushRef="#br0">1 11 7088,'12'-10'4104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7.035"/>
    </inkml:context>
    <inkml:brush xml:id="br0">
      <inkml:brushProperty name="width" value="0.2" units="cm"/>
      <inkml:brushProperty name="height" value="0.2" units="cm"/>
    </inkml:brush>
  </inkml:definitions>
  <inkml:trace contextRef="#ctx0" brushRef="#br0">1 0 5920,'0'0'3433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7.619"/>
    </inkml:context>
    <inkml:brush xml:id="br0">
      <inkml:brushProperty name="width" value="0.2" units="cm"/>
      <inkml:brushProperty name="height" value="0.2" units="cm"/>
    </inkml:brush>
  </inkml:definitions>
  <inkml:trace contextRef="#ctx0" brushRef="#br0">0 11 5744,'13'-11'5241,"-16"11"-5073,-5 0-23,6 0 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8.143"/>
    </inkml:context>
    <inkml:brush xml:id="br0">
      <inkml:brushProperty name="width" value="0.2" units="cm"/>
      <inkml:brushProperty name="height" value="0.2" units="cm"/>
    </inkml:brush>
  </inkml:definitions>
  <inkml:trace contextRef="#ctx0" brushRef="#br0">70 52 7264,'0'0'-63,"2"-2"12,4-7 73,-5 7 79,-2-13 516,0 14-577,1 0 0,-1 0-1,0 0 1,1 0-1,-1 1 1,0-1 0,0 0-1,1 0 1,-1 0-1,0 1 1,0-1 0,0 0-1,0 1 1,0-1-1,0 1 1,0-1 0,0 1-1,0-1 1,-2 1-1,0-1 256,0 1 4,-26-9 1153,6 9-2048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8.600"/>
    </inkml:context>
    <inkml:brush xml:id="br0">
      <inkml:brushProperty name="width" value="0.2" units="cm"/>
      <inkml:brushProperty name="height" value="0.2" units="cm"/>
    </inkml:brush>
  </inkml:definitions>
  <inkml:trace contextRef="#ctx0" brushRef="#br0">77 0 6552,'-34'3'1449,"25"5"-282,5-3-628,4-4-492,0-1 1,0 0-1,0 1 0,-1-1 0,1 0 0,0 1 1,0-1-1,0 0 0,0 1 0,-1-1 0,1 0 0,0 1 1,0-1-1,0 0 0,-1 0 0,1 1 0,0-1 0,-1 0 1,1 0-1,0 1 0,-1-1 0,1 0 0,0 0 1,-1 0-1,1 0 0,0 0 0,-1 0 0,1 1 0,0-1 1,-1 0-1,0 0 0,-9-8 672,0 8-1733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9.158"/>
    </inkml:context>
    <inkml:brush xml:id="br0">
      <inkml:brushProperty name="width" value="0.2" units="cm"/>
      <inkml:brushProperty name="height" value="0.2" units="cm"/>
    </inkml:brush>
  </inkml:definitions>
  <inkml:trace contextRef="#ctx0" brushRef="#br0">4 1 6368,'1'2'-24,"4"5"2,-4-5 13,-1-2 62,-1 0 0,1 0-1,0 1 1,-1-1 0,1 0 0,-1 0-1,1 0 1,-1 1 0,1-1-1,-1 0 1,1 0 0,-1 0 0,1 0-1,-1 0 1,1 0 0,-1 0 0,1 0-1,-1 0 1,0-1 0,1-6-764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0.288"/>
    </inkml:context>
    <inkml:brush xml:id="br0">
      <inkml:brushProperty name="width" value="0.2" units="cm"/>
      <inkml:brushProperty name="height" value="0.2" units="cm"/>
    </inkml:brush>
  </inkml:definitions>
  <inkml:trace contextRef="#ctx0" brushRef="#br0">0 0 5920,'13'0'5744,"-3"0"-7011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0.872"/>
    </inkml:context>
    <inkml:brush xml:id="br0">
      <inkml:brushProperty name="width" value="0.2" units="cm"/>
      <inkml:brushProperty name="height" value="0.2" units="cm"/>
    </inkml:brush>
  </inkml:definitions>
  <inkml:trace contextRef="#ctx0" brushRef="#br0">1 9 5560,'12'-6'1885,"-2"4"-2706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4.311"/>
    </inkml:context>
    <inkml:brush xml:id="br0">
      <inkml:brushProperty name="width" value="0.2" units="cm"/>
      <inkml:brushProperty name="height" value="0.2" units="cm"/>
    </inkml:brush>
  </inkml:definitions>
  <inkml:trace contextRef="#ctx0" brushRef="#br0">1 1 4760,'0'0'9897,"6"4"-9878,23 17-1771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1.983"/>
    </inkml:context>
    <inkml:brush xml:id="br0">
      <inkml:brushProperty name="width" value="0.2" units="cm"/>
      <inkml:brushProperty name="height" value="0.2" units="cm"/>
    </inkml:brush>
  </inkml:definitions>
  <inkml:trace contextRef="#ctx0" brushRef="#br0">0 2 9504,'0'0'8791,"1"0"-8789,-1-1-1,1 1 0,-1 0 1,1 0-1,-1 0 0,1 0 0,0 0 1,-1 0-1,1 0 0,-1 0 1,1 0-1,-1 0 0,1 0 0,-1 0 1,1 0-1,-1 1 0,1-1 1,-1 0-1,1 0 0,-1 1 0,1-1 1,-1 0-1,0 1 0,1-1 0,0 1 1,3 13-2215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4.951"/>
    </inkml:context>
    <inkml:brush xml:id="br0">
      <inkml:brushProperty name="width" value="0.2" units="cm"/>
      <inkml:brushProperty name="height" value="0.2" units="cm"/>
    </inkml:brush>
  </inkml:definitions>
  <inkml:trace contextRef="#ctx0" brushRef="#br0">1 1 9952,'9'10'5336,"-7"-11"-5159,6-2-1913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5.873"/>
    </inkml:context>
    <inkml:brush xml:id="br0">
      <inkml:brushProperty name="width" value="0.2" units="cm"/>
      <inkml:brushProperty name="height" value="0.2" units="cm"/>
    </inkml:brush>
  </inkml:definitions>
  <inkml:trace contextRef="#ctx0" brushRef="#br0">1 0 9144,'0'0'6568,"2"1"-6542,-2-1-58,1 0 0,0 0 1,0 0-1,-1 0 0,1 0 0,0 0 0,0 0 0,-1 0 0,1 1 1,0-1-1,-1 0 0,1 1 0,0-1 0,-1 0 0,1 1 0,-1-1 0,1 1 1,0-1-1,-1 1 0,1-1 0,-1 1 0,1-1 0,-1 1 0,0 0 1,1 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6.795"/>
    </inkml:context>
    <inkml:brush xml:id="br0">
      <inkml:brushProperty name="width" value="0.2" units="cm"/>
      <inkml:brushProperty name="height" value="0.2" units="cm"/>
    </inkml:brush>
  </inkml:definitions>
  <inkml:trace contextRef="#ctx0" brushRef="#br0">0 10 7712,'0'-10'4530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7.446"/>
    </inkml:context>
    <inkml:brush xml:id="br0">
      <inkml:brushProperty name="width" value="0.2" units="cm"/>
      <inkml:brushProperty name="height" value="0.2" units="cm"/>
    </inkml:brush>
  </inkml:definitions>
  <inkml:trace contextRef="#ctx0" brushRef="#br0">0 0 8792,'0'25'4317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8.157"/>
    </inkml:context>
    <inkml:brush xml:id="br0">
      <inkml:brushProperty name="width" value="0.2" units="cm"/>
      <inkml:brushProperty name="height" value="0.2" units="cm"/>
    </inkml:brush>
  </inkml:definitions>
  <inkml:trace contextRef="#ctx0" brushRef="#br0">1 1 8520,'0'7'4921,"2"-3"-4857,2 4-325,-1 0-1,0 0 1,0 0 0,0 0-1,1 16 1,4 20-7812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48.919"/>
    </inkml:context>
    <inkml:brush xml:id="br0">
      <inkml:brushProperty name="width" value="0.2" units="cm"/>
      <inkml:brushProperty name="height" value="0.2" units="cm"/>
    </inkml:brush>
  </inkml:definitions>
  <inkml:trace contextRef="#ctx0" brushRef="#br0">1 3 6728,'10'0'1696,"1"-3"-2530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2.219"/>
    </inkml:context>
    <inkml:brush xml:id="br0">
      <inkml:brushProperty name="width" value="0.2" units="cm"/>
      <inkml:brushProperty name="height" value="0.2" units="cm"/>
    </inkml:brush>
  </inkml:definitions>
  <inkml:trace contextRef="#ctx0" brushRef="#br0">0 11 7176,'12'-1'7420,"-4"-8"-9162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3.756"/>
    </inkml:context>
    <inkml:brush xml:id="br0">
      <inkml:brushProperty name="width" value="0.2" units="cm"/>
      <inkml:brushProperty name="height" value="0.2" units="cm"/>
    </inkml:brush>
  </inkml:definitions>
  <inkml:trace contextRef="#ctx0" brushRef="#br0">15 7 6192,'-3'8'8758,"-9"-23"-10539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4.890"/>
    </inkml:context>
    <inkml:brush xml:id="br0">
      <inkml:brushProperty name="width" value="0.2" units="cm"/>
      <inkml:brushProperty name="height" value="0.2" units="cm"/>
    </inkml:brush>
  </inkml:definitions>
  <inkml:trace contextRef="#ctx0" brushRef="#br0">0 1 4936,'0'0'8921,"1"2"-8862,2 12-1709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5.700"/>
    </inkml:context>
    <inkml:brush xml:id="br0">
      <inkml:brushProperty name="width" value="0.2" units="cm"/>
      <inkml:brushProperty name="height" value="0.2" units="cm"/>
    </inkml:brush>
  </inkml:definitions>
  <inkml:trace contextRef="#ctx0" brushRef="#br0">0 1 7448,'0'0'8666,"11"0"-10631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5.003"/>
    </inkml:context>
    <inkml:brush xml:id="br0">
      <inkml:brushProperty name="width" value="0.2" units="cm"/>
      <inkml:brushProperty name="height" value="0.2" units="cm"/>
    </inkml:brush>
  </inkml:definitions>
  <inkml:trace contextRef="#ctx0" brushRef="#br0">49 1 10040,'0'0'6399,"-2"2"-6212,-17 18 187,16-18-582,0 1 1,0 0 0,1 0-1,-1 0 1,1 0 0,-1 0-1,1 1 1,0-1 0,-3 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6.455"/>
    </inkml:context>
    <inkml:brush xml:id="br0">
      <inkml:brushProperty name="width" value="0.2" units="cm"/>
      <inkml:brushProperty name="height" value="0.2" units="cm"/>
    </inkml:brush>
  </inkml:definitions>
  <inkml:trace contextRef="#ctx0" brushRef="#br0">12 2 7984,'-11'0'9449,"22"-2"-11564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7.266"/>
    </inkml:context>
    <inkml:brush xml:id="br0">
      <inkml:brushProperty name="width" value="0.2" units="cm"/>
      <inkml:brushProperty name="height" value="0.2" units="cm"/>
    </inkml:brush>
  </inkml:definitions>
  <inkml:trace contextRef="#ctx0" brushRef="#br0">0 1 5744,'0'0'6649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8.058"/>
    </inkml:context>
    <inkml:brush xml:id="br0">
      <inkml:brushProperty name="width" value="0.2" units="cm"/>
      <inkml:brushProperty name="height" value="0.2" units="cm"/>
    </inkml:brush>
  </inkml:definitions>
  <inkml:trace contextRef="#ctx0" brushRef="#br0">33 50 6192,'-4'-2'26,"-24"-45"7060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8.798"/>
    </inkml:context>
    <inkml:brush xml:id="br0">
      <inkml:brushProperty name="width" value="0.2" units="cm"/>
      <inkml:brushProperty name="height" value="0.2" units="cm"/>
    </inkml:brush>
  </inkml:definitions>
  <inkml:trace contextRef="#ctx0" brushRef="#br0">0 0 7624,'0'0'6248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9.824"/>
    </inkml:context>
    <inkml:brush xml:id="br0">
      <inkml:brushProperty name="width" value="0.2" units="cm"/>
      <inkml:brushProperty name="height" value="0.2" units="cm"/>
    </inkml:brush>
  </inkml:definitions>
  <inkml:trace contextRef="#ctx0" brushRef="#br0">0 2 7800,'0'0'5545,"12"-2"-7050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1.109"/>
    </inkml:context>
    <inkml:brush xml:id="br0">
      <inkml:brushProperty name="width" value="0.2" units="cm"/>
      <inkml:brushProperty name="height" value="0.2" units="cm"/>
    </inkml:brush>
  </inkml:definitions>
  <inkml:trace contextRef="#ctx0" brushRef="#br0">0 43 2968,'0'0'8161,"11"-9"-7498,96-16-1763,-67 16-6080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2.810"/>
    </inkml:context>
    <inkml:brush xml:id="br0">
      <inkml:brushProperty name="width" value="0.2" units="cm"/>
      <inkml:brushProperty name="height" value="0.2" units="cm"/>
    </inkml:brush>
  </inkml:definitions>
  <inkml:trace contextRef="#ctx0" brushRef="#br0">11 1 5744,'-10'0'5190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3.566"/>
    </inkml:context>
    <inkml:brush xml:id="br0">
      <inkml:brushProperty name="width" value="0.2" units="cm"/>
      <inkml:brushProperty name="height" value="0.2" units="cm"/>
    </inkml:brush>
  </inkml:definitions>
  <inkml:trace contextRef="#ctx0" brushRef="#br0">0 11 6456,'21'-4'6113,"-19"3"-6073,14-5-1509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4.464"/>
    </inkml:context>
    <inkml:brush xml:id="br0">
      <inkml:brushProperty name="width" value="0.2" units="cm"/>
      <inkml:brushProperty name="height" value="0.2" units="cm"/>
    </inkml:brush>
  </inkml:definitions>
  <inkml:trace contextRef="#ctx0" brushRef="#br0">0 1 3768,'0'0'3552,"2"0"-3359,9 3-1018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5.340"/>
    </inkml:context>
    <inkml:brush xml:id="br0">
      <inkml:brushProperty name="width" value="0.2" units="cm"/>
      <inkml:brushProperty name="height" value="0.2" units="cm"/>
    </inkml:brush>
  </inkml:definitions>
  <inkml:trace contextRef="#ctx0" brushRef="#br0">20 1 6904,'0'0'2984,"-2"0"-2584,1 1-327,0-1 0,0 0 1,0 1-1,0-1 0,0 0 1,0 1-1,0-1 0,0 1 1,0 0-1,0-1 0,1 1 1,-1 0-1,0-1 0,0 1 1,1 0-1,-1 0 0,-1 1 1,1 0 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8.013"/>
    </inkml:context>
    <inkml:brush xml:id="br0">
      <inkml:brushProperty name="width" value="0.2" units="cm"/>
      <inkml:brushProperty name="height" value="0.2" units="cm"/>
    </inkml:brush>
  </inkml:definitions>
  <inkml:trace contextRef="#ctx0" brushRef="#br0">38 1 7352,'0'0'-40,"-17"0"-279,-4 0 4872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6.804"/>
    </inkml:context>
    <inkml:brush xml:id="br0">
      <inkml:brushProperty name="width" value="0.2" units="cm"/>
      <inkml:brushProperty name="height" value="0.2" units="cm"/>
    </inkml:brush>
  </inkml:definitions>
  <inkml:trace contextRef="#ctx0" brushRef="#br0">1 1 7088,'0'0'2713,"10"0"-1666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7.740"/>
    </inkml:context>
    <inkml:brush xml:id="br0">
      <inkml:brushProperty name="width" value="0.2" units="cm"/>
      <inkml:brushProperty name="height" value="0.2" units="cm"/>
    </inkml:brush>
  </inkml:definitions>
  <inkml:trace contextRef="#ctx0" brushRef="#br0">0 0 6368,'0'11'3609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09.059"/>
    </inkml:context>
    <inkml:brush xml:id="br0">
      <inkml:brushProperty name="width" value="0.2" units="cm"/>
      <inkml:brushProperty name="height" value="0.2" units="cm"/>
    </inkml:brush>
  </inkml:definitions>
  <inkml:trace contextRef="#ctx0" brushRef="#br0">1 8 3768,'2'-8'7988,"6"22"-9360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0.012"/>
    </inkml:context>
    <inkml:brush xml:id="br0">
      <inkml:brushProperty name="width" value="0.2" units="cm"/>
      <inkml:brushProperty name="height" value="0.2" units="cm"/>
    </inkml:brush>
  </inkml:definitions>
  <inkml:trace contextRef="#ctx0" brushRef="#br0">1 0 4576,'0'13'5080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3.589"/>
    </inkml:context>
    <inkml:brush xml:id="br0">
      <inkml:brushProperty name="width" value="0.2" units="cm"/>
      <inkml:brushProperty name="height" value="0.2" units="cm"/>
    </inkml:brush>
  </inkml:definitions>
  <inkml:trace contextRef="#ctx0" brushRef="#br0">1 1 6192,'0'0'6104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5.743"/>
    </inkml:context>
    <inkml:brush xml:id="br0">
      <inkml:brushProperty name="width" value="0.2" units="cm"/>
      <inkml:brushProperty name="height" value="0.2" units="cm"/>
    </inkml:brush>
  </inkml:definitions>
  <inkml:trace contextRef="#ctx0" brushRef="#br0">0 0 4576,'0'0'8465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7.050"/>
    </inkml:context>
    <inkml:brush xml:id="br0">
      <inkml:brushProperty name="width" value="0.2" units="cm"/>
      <inkml:brushProperty name="height" value="0.2" units="cm"/>
    </inkml:brush>
  </inkml:definitions>
  <inkml:trace contextRef="#ctx0" brushRef="#br0">0 0 8248,'0'0'6129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2.702"/>
    </inkml:context>
    <inkml:brush xml:id="br0">
      <inkml:brushProperty name="width" value="0.2" units="cm"/>
      <inkml:brushProperty name="height" value="0.2" units="cm"/>
    </inkml:brush>
  </inkml:definitions>
  <inkml:trace contextRef="#ctx0" brushRef="#br0">0 0 8248,'0'11'10177,"11"3"-12416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3.370"/>
    </inkml:context>
    <inkml:brush xml:id="br0">
      <inkml:brushProperty name="width" value="0.2" units="cm"/>
      <inkml:brushProperty name="height" value="0.2" units="cm"/>
    </inkml:brush>
  </inkml:definitions>
  <inkml:trace contextRef="#ctx0" brushRef="#br0">1 0 7896,'0'13'8441,"5"1"-10349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4.134"/>
    </inkml:context>
    <inkml:brush xml:id="br0">
      <inkml:brushProperty name="width" value="0.2" units="cm"/>
      <inkml:brushProperty name="height" value="0.2" units="cm"/>
    </inkml:brush>
  </inkml:definitions>
  <inkml:trace contextRef="#ctx0" brushRef="#br0">29 6 9416,'-22'-6'6456,"16"23"-8354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9.254"/>
    </inkml:context>
    <inkml:brush xml:id="br0">
      <inkml:brushProperty name="width" value="0.2" units="cm"/>
      <inkml:brushProperty name="height" value="0.2" units="cm"/>
    </inkml:brush>
  </inkml:definitions>
  <inkml:trace contextRef="#ctx0" brushRef="#br0">4 16 6280,'11'-11'5064,"-25"6"-5564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0.299"/>
    </inkml:context>
    <inkml:brush xml:id="br0">
      <inkml:brushProperty name="width" value="0.2" units="cm"/>
      <inkml:brushProperty name="height" value="0.2" units="cm"/>
    </inkml:brush>
  </inkml:definitions>
  <inkml:trace contextRef="#ctx0" brushRef="#br0">0 20 7536,'0'0'8368,"4"-1"-8295,49-18-1950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51.186"/>
    </inkml:context>
    <inkml:brush xml:id="br0">
      <inkml:brushProperty name="width" value="0.2" units="cm"/>
      <inkml:brushProperty name="height" value="0.2" units="cm"/>
    </inkml:brush>
  </inkml:definitions>
  <inkml:trace contextRef="#ctx0" brushRef="#br0">1 1 7088,'9'12'8913,"14"4"-10772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8.510"/>
    </inkml:context>
    <inkml:brush xml:id="br0">
      <inkml:brushProperty name="width" value="0.2" units="cm"/>
      <inkml:brushProperty name="height" value="0.2" units="cm"/>
    </inkml:brush>
  </inkml:definitions>
  <inkml:trace contextRef="#ctx0" brushRef="#br0">0 0 7984,'0'0'5273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19.554"/>
    </inkml:context>
    <inkml:brush xml:id="br0">
      <inkml:brushProperty name="width" value="0.2" units="cm"/>
      <inkml:brushProperty name="height" value="0.2" units="cm"/>
    </inkml:brush>
  </inkml:definitions>
  <inkml:trace contextRef="#ctx0" brushRef="#br0">1 0 6008,'0'0'6201,"5"6"-6129,20 22-1515,7 6-5843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20.966"/>
    </inkml:context>
    <inkml:brush xml:id="br0">
      <inkml:brushProperty name="width" value="0.2" units="cm"/>
      <inkml:brushProperty name="height" value="0.2" units="cm"/>
    </inkml:brush>
  </inkml:definitions>
  <inkml:trace contextRef="#ctx0" brushRef="#br0">11 1 3592,'-11'0'5961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22.636"/>
    </inkml:context>
    <inkml:brush xml:id="br0">
      <inkml:brushProperty name="width" value="0.2" units="cm"/>
      <inkml:brushProperty name="height" value="0.2" units="cm"/>
    </inkml:brush>
  </inkml:definitions>
  <inkml:trace contextRef="#ctx0" brushRef="#br0">1 0 6728,'12'0'4805,"-3"0"-6150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24.518"/>
    </inkml:context>
    <inkml:brush xml:id="br0">
      <inkml:brushProperty name="width" value="0.2" units="cm"/>
      <inkml:brushProperty name="height" value="0.2" units="cm"/>
    </inkml:brush>
  </inkml:definitions>
  <inkml:trace contextRef="#ctx0" brushRef="#br0">1 0 6104,'0'0'3761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9:27.137"/>
    </inkml:context>
    <inkml:brush xml:id="br0">
      <inkml:brushProperty name="width" value="0.2" units="cm"/>
      <inkml:brushProperty name="height" value="0.2" units="cm"/>
    </inkml:brush>
  </inkml:definitions>
  <inkml:trace contextRef="#ctx0" brushRef="#br0">1 7 2072,'10'-7'5410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29.805"/>
    </inkml:context>
    <inkml:brush xml:id="br0">
      <inkml:brushProperty name="width" value="0.2" units="cm"/>
      <inkml:brushProperty name="height" value="0.2" units="cm"/>
    </inkml:brush>
  </inkml:definitions>
  <inkml:trace contextRef="#ctx0" brushRef="#br0">30 17 7624,'-1'-2'120,"-8"-5"1677,7 7-1618,-4-1-1,5 0 12,-10-4-37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0.320"/>
    </inkml:context>
    <inkml:brush xml:id="br0">
      <inkml:brushProperty name="width" value="0.2" units="cm"/>
      <inkml:brushProperty name="height" value="0.2" units="cm"/>
    </inkml:brush>
  </inkml:definitions>
  <inkml:trace contextRef="#ctx0" brushRef="#br0">2 1 5920,'0'0'4360,"0"2"-3976,-1 7 1200,1 2-2994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9:58:30.889"/>
    </inkml:context>
    <inkml:brush xml:id="br0">
      <inkml:brushProperty name="width" value="0.2" units="cm"/>
      <inkml:brushProperty name="height" value="0.2" units="cm"/>
    </inkml:brush>
  </inkml:definitions>
  <inkml:trace contextRef="#ctx0" brushRef="#br0">36 1 7448,'-13'0'4945,"5"0"-3974,5 0-766,-5 0-34,6 0-79,0 0-32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E6CE0CA-327C-4AB0-A46D-6221CADD35C3}" type="datetimeFigureOut">
              <a:rPr lang="en-US"/>
              <a:t>2/27/2023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FA908302-3C2F-40C0-BDB3-783046CA6A2C}" type="slidenum">
              <a:rPr lang="en-US"/>
              <a:t>‹#›</a:t>
            </a:fld>
            <a:endParaRPr lang="en-US"/>
          </a:p>
        </p:txBody>
      </p:sp>
    </p:spTree>
    <p:extLst>
      <p:ext uri="{BB962C8B-B14F-4D97-AF65-F5344CB8AC3E}">
        <p14:creationId xmlns:p14="http://schemas.microsoft.com/office/powerpoint/2010/main" val="5133071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3</a:t>
            </a:fld>
            <a:endParaRPr lang="en-US"/>
          </a:p>
        </p:txBody>
      </p:sp>
    </p:spTree>
    <p:extLst>
      <p:ext uri="{BB962C8B-B14F-4D97-AF65-F5344CB8AC3E}">
        <p14:creationId xmlns:p14="http://schemas.microsoft.com/office/powerpoint/2010/main" val="804961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12</a:t>
            </a:fld>
            <a:endParaRPr lang="en-US"/>
          </a:p>
        </p:txBody>
      </p:sp>
    </p:spTree>
    <p:extLst>
      <p:ext uri="{BB962C8B-B14F-4D97-AF65-F5344CB8AC3E}">
        <p14:creationId xmlns:p14="http://schemas.microsoft.com/office/powerpoint/2010/main" val="38629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13</a:t>
            </a:fld>
            <a:endParaRPr lang="en-US"/>
          </a:p>
        </p:txBody>
      </p:sp>
    </p:spTree>
    <p:extLst>
      <p:ext uri="{BB962C8B-B14F-4D97-AF65-F5344CB8AC3E}">
        <p14:creationId xmlns:p14="http://schemas.microsoft.com/office/powerpoint/2010/main" val="324186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14</a:t>
            </a:fld>
            <a:endParaRPr lang="en-US"/>
          </a:p>
        </p:txBody>
      </p:sp>
    </p:spTree>
    <p:extLst>
      <p:ext uri="{BB962C8B-B14F-4D97-AF65-F5344CB8AC3E}">
        <p14:creationId xmlns:p14="http://schemas.microsoft.com/office/powerpoint/2010/main" val="147245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15</a:t>
            </a:fld>
            <a:endParaRPr lang="en-US"/>
          </a:p>
        </p:txBody>
      </p:sp>
    </p:spTree>
    <p:extLst>
      <p:ext uri="{BB962C8B-B14F-4D97-AF65-F5344CB8AC3E}">
        <p14:creationId xmlns:p14="http://schemas.microsoft.com/office/powerpoint/2010/main" val="2313012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16</a:t>
            </a:fld>
            <a:endParaRPr lang="en-US"/>
          </a:p>
        </p:txBody>
      </p:sp>
    </p:spTree>
    <p:extLst>
      <p:ext uri="{BB962C8B-B14F-4D97-AF65-F5344CB8AC3E}">
        <p14:creationId xmlns:p14="http://schemas.microsoft.com/office/powerpoint/2010/main" val="309433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17</a:t>
            </a:fld>
            <a:endParaRPr lang="en-US"/>
          </a:p>
        </p:txBody>
      </p:sp>
    </p:spTree>
    <p:extLst>
      <p:ext uri="{BB962C8B-B14F-4D97-AF65-F5344CB8AC3E}">
        <p14:creationId xmlns:p14="http://schemas.microsoft.com/office/powerpoint/2010/main" val="160183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18</a:t>
            </a:fld>
            <a:endParaRPr lang="en-US"/>
          </a:p>
        </p:txBody>
      </p:sp>
    </p:spTree>
    <p:extLst>
      <p:ext uri="{BB962C8B-B14F-4D97-AF65-F5344CB8AC3E}">
        <p14:creationId xmlns:p14="http://schemas.microsoft.com/office/powerpoint/2010/main" val="2356868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19</a:t>
            </a:fld>
            <a:endParaRPr lang="en-US"/>
          </a:p>
        </p:txBody>
      </p:sp>
    </p:spTree>
    <p:extLst>
      <p:ext uri="{BB962C8B-B14F-4D97-AF65-F5344CB8AC3E}">
        <p14:creationId xmlns:p14="http://schemas.microsoft.com/office/powerpoint/2010/main" val="2799201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22</a:t>
            </a:fld>
            <a:endParaRPr lang="en-US"/>
          </a:p>
        </p:txBody>
      </p:sp>
    </p:spTree>
    <p:extLst>
      <p:ext uri="{BB962C8B-B14F-4D97-AF65-F5344CB8AC3E}">
        <p14:creationId xmlns:p14="http://schemas.microsoft.com/office/powerpoint/2010/main" val="337872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27</a:t>
            </a:fld>
            <a:endParaRPr lang="en-US"/>
          </a:p>
        </p:txBody>
      </p:sp>
    </p:spTree>
    <p:extLst>
      <p:ext uri="{BB962C8B-B14F-4D97-AF65-F5344CB8AC3E}">
        <p14:creationId xmlns:p14="http://schemas.microsoft.com/office/powerpoint/2010/main" val="135394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a:t>
            </a:fld>
            <a:endParaRPr lang="en-US"/>
          </a:p>
        </p:txBody>
      </p:sp>
    </p:spTree>
    <p:extLst>
      <p:ext uri="{BB962C8B-B14F-4D97-AF65-F5344CB8AC3E}">
        <p14:creationId xmlns:p14="http://schemas.microsoft.com/office/powerpoint/2010/main" val="4180103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30</a:t>
            </a:fld>
            <a:endParaRPr lang="en-US"/>
          </a:p>
        </p:txBody>
      </p:sp>
    </p:spTree>
    <p:extLst>
      <p:ext uri="{BB962C8B-B14F-4D97-AF65-F5344CB8AC3E}">
        <p14:creationId xmlns:p14="http://schemas.microsoft.com/office/powerpoint/2010/main" val="4086116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37</a:t>
            </a:fld>
            <a:endParaRPr lang="en-US"/>
          </a:p>
        </p:txBody>
      </p:sp>
    </p:spTree>
    <p:extLst>
      <p:ext uri="{BB962C8B-B14F-4D97-AF65-F5344CB8AC3E}">
        <p14:creationId xmlns:p14="http://schemas.microsoft.com/office/powerpoint/2010/main" val="646815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38</a:t>
            </a:fld>
            <a:endParaRPr lang="en-US"/>
          </a:p>
        </p:txBody>
      </p:sp>
    </p:spTree>
    <p:extLst>
      <p:ext uri="{BB962C8B-B14F-4D97-AF65-F5344CB8AC3E}">
        <p14:creationId xmlns:p14="http://schemas.microsoft.com/office/powerpoint/2010/main" val="3262185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39</a:t>
            </a:fld>
            <a:endParaRPr lang="en-US"/>
          </a:p>
        </p:txBody>
      </p:sp>
    </p:spTree>
    <p:extLst>
      <p:ext uri="{BB962C8B-B14F-4D97-AF65-F5344CB8AC3E}">
        <p14:creationId xmlns:p14="http://schemas.microsoft.com/office/powerpoint/2010/main" val="632945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40</a:t>
            </a:fld>
            <a:endParaRPr lang="en-US"/>
          </a:p>
        </p:txBody>
      </p:sp>
    </p:spTree>
    <p:extLst>
      <p:ext uri="{BB962C8B-B14F-4D97-AF65-F5344CB8AC3E}">
        <p14:creationId xmlns:p14="http://schemas.microsoft.com/office/powerpoint/2010/main" val="189488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41</a:t>
            </a:fld>
            <a:endParaRPr lang="en-US"/>
          </a:p>
        </p:txBody>
      </p:sp>
    </p:spTree>
    <p:extLst>
      <p:ext uri="{BB962C8B-B14F-4D97-AF65-F5344CB8AC3E}">
        <p14:creationId xmlns:p14="http://schemas.microsoft.com/office/powerpoint/2010/main" val="350659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46</a:t>
            </a:fld>
            <a:endParaRPr lang="en-US"/>
          </a:p>
        </p:txBody>
      </p:sp>
    </p:spTree>
    <p:extLst>
      <p:ext uri="{BB962C8B-B14F-4D97-AF65-F5344CB8AC3E}">
        <p14:creationId xmlns:p14="http://schemas.microsoft.com/office/powerpoint/2010/main" val="38865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48</a:t>
            </a:fld>
            <a:endParaRPr lang="en-US"/>
          </a:p>
        </p:txBody>
      </p:sp>
    </p:spTree>
    <p:extLst>
      <p:ext uri="{BB962C8B-B14F-4D97-AF65-F5344CB8AC3E}">
        <p14:creationId xmlns:p14="http://schemas.microsoft.com/office/powerpoint/2010/main" val="3231404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49</a:t>
            </a:fld>
            <a:endParaRPr lang="en-US"/>
          </a:p>
        </p:txBody>
      </p:sp>
    </p:spTree>
    <p:extLst>
      <p:ext uri="{BB962C8B-B14F-4D97-AF65-F5344CB8AC3E}">
        <p14:creationId xmlns:p14="http://schemas.microsoft.com/office/powerpoint/2010/main" val="395154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FA908302-3C2F-40C0-BDB3-783046CA6A2C}" type="slidenum">
              <a:rPr lang="en-US" smtClean="0"/>
              <a:t>68</a:t>
            </a:fld>
            <a:endParaRPr lang="en-US"/>
          </a:p>
        </p:txBody>
      </p:sp>
    </p:spTree>
    <p:extLst>
      <p:ext uri="{BB962C8B-B14F-4D97-AF65-F5344CB8AC3E}">
        <p14:creationId xmlns:p14="http://schemas.microsoft.com/office/powerpoint/2010/main" val="30176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5</a:t>
            </a:fld>
            <a:endParaRPr lang="en-US"/>
          </a:p>
        </p:txBody>
      </p:sp>
    </p:spTree>
    <p:extLst>
      <p:ext uri="{BB962C8B-B14F-4D97-AF65-F5344CB8AC3E}">
        <p14:creationId xmlns:p14="http://schemas.microsoft.com/office/powerpoint/2010/main" val="211315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6</a:t>
            </a:fld>
            <a:endParaRPr lang="en-US"/>
          </a:p>
        </p:txBody>
      </p:sp>
    </p:spTree>
    <p:extLst>
      <p:ext uri="{BB962C8B-B14F-4D97-AF65-F5344CB8AC3E}">
        <p14:creationId xmlns:p14="http://schemas.microsoft.com/office/powerpoint/2010/main" val="247681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7</a:t>
            </a:fld>
            <a:endParaRPr lang="en-US"/>
          </a:p>
        </p:txBody>
      </p:sp>
    </p:spTree>
    <p:extLst>
      <p:ext uri="{BB962C8B-B14F-4D97-AF65-F5344CB8AC3E}">
        <p14:creationId xmlns:p14="http://schemas.microsoft.com/office/powerpoint/2010/main" val="911429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8</a:t>
            </a:fld>
            <a:endParaRPr lang="en-US"/>
          </a:p>
        </p:txBody>
      </p:sp>
    </p:spTree>
    <p:extLst>
      <p:ext uri="{BB962C8B-B14F-4D97-AF65-F5344CB8AC3E}">
        <p14:creationId xmlns:p14="http://schemas.microsoft.com/office/powerpoint/2010/main" val="348972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9</a:t>
            </a:fld>
            <a:endParaRPr lang="en-US"/>
          </a:p>
        </p:txBody>
      </p:sp>
    </p:spTree>
    <p:extLst>
      <p:ext uri="{BB962C8B-B14F-4D97-AF65-F5344CB8AC3E}">
        <p14:creationId xmlns:p14="http://schemas.microsoft.com/office/powerpoint/2010/main" val="111632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10</a:t>
            </a:fld>
            <a:endParaRPr lang="en-US"/>
          </a:p>
        </p:txBody>
      </p:sp>
    </p:spTree>
    <p:extLst>
      <p:ext uri="{BB962C8B-B14F-4D97-AF65-F5344CB8AC3E}">
        <p14:creationId xmlns:p14="http://schemas.microsoft.com/office/powerpoint/2010/main" val="744940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FA908302-3C2F-40C0-BDB3-783046CA6A2C}" type="slidenum">
              <a:rPr lang="en-US" smtClean="0"/>
              <a:t>11</a:t>
            </a:fld>
            <a:endParaRPr lang="en-US"/>
          </a:p>
        </p:txBody>
      </p:sp>
    </p:spTree>
    <p:extLst>
      <p:ext uri="{BB962C8B-B14F-4D97-AF65-F5344CB8AC3E}">
        <p14:creationId xmlns:p14="http://schemas.microsoft.com/office/powerpoint/2010/main" val="25770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87C23A26-BF3B-44EF-9423-F212B5576778}" type="datetime1">
              <a:rPr lang="en-US" smtClean="0"/>
              <a:t>2/27/2023</a:t>
            </a:fld>
            <a:endParaRPr lang="en-US"/>
          </a:p>
        </p:txBody>
      </p:sp>
      <p:sp>
        <p:nvSpPr>
          <p:cNvPr id="12" name="Footer Placeholder 16"/>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51F04273-2F2D-4167-9024-91CC59CE3DD3}" type="slidenum">
              <a:rPr lang="en-US"/>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2442D9B5-03C3-4693-8E42-60D566AFB911}" type="datetime1">
              <a:rPr lang="en-US" smtClean="0"/>
              <a:t>2/27/2023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6" name="Slide Number Placeholder 22"/>
          <p:cNvSpPr>
            <a:spLocks noGrp="1"/>
          </p:cNvSpPr>
          <p:nvPr>
            <p:ph type="sldNum" sz="quarter" idx="12"/>
          </p:nvPr>
        </p:nvSpPr>
        <p:spPr/>
        <p:txBody>
          <a:bodyPr/>
          <a:lstStyle>
            <a:lvl1pPr>
              <a:defRPr/>
            </a:lvl1pPr>
          </a:lstStyle>
          <a:p>
            <a:pPr>
              <a:defRPr/>
            </a:pPr>
            <a:fld id="{AEAD8CFB-9C27-4B42-959A-6F1E485FBD0B}"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C2391677-BBFD-4B3A-BA0B-7C88542D4617}" type="datetime1">
              <a:rPr lang="en-US" smtClean="0"/>
              <a:t>2/27/2023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6" name="Slide Number Placeholder 22"/>
          <p:cNvSpPr>
            <a:spLocks noGrp="1"/>
          </p:cNvSpPr>
          <p:nvPr>
            <p:ph type="sldNum" sz="quarter" idx="12"/>
          </p:nvPr>
        </p:nvSpPr>
        <p:spPr/>
        <p:txBody>
          <a:bodyPr/>
          <a:lstStyle>
            <a:lvl1pPr>
              <a:defRPr/>
            </a:lvl1pPr>
          </a:lstStyle>
          <a:p>
            <a:pPr>
              <a:defRPr/>
            </a:pPr>
            <a:fld id="{FEEE0961-8669-4E65-8432-8DACB3FC1417}"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nline Image Placeholder 2"/>
          <p:cNvSpPr>
            <a:spLocks noGrp="1"/>
          </p:cNvSpPr>
          <p:nvPr>
            <p:ph type="clipArt" sz="half" idx="1"/>
          </p:nvPr>
        </p:nvSpPr>
        <p:spPr>
          <a:xfrm>
            <a:off x="628650" y="1825625"/>
            <a:ext cx="3886200" cy="4351338"/>
          </a:xfrm>
        </p:spPr>
        <p:txBody>
          <a:bodyPr/>
          <a:lstStyle/>
          <a:p>
            <a:endParaRPr lang="en-US"/>
          </a:p>
        </p:txBody>
      </p:sp>
      <p:sp>
        <p:nvSpPr>
          <p:cNvPr id="4" name="Text Placeholder 3"/>
          <p:cNvSpPr>
            <a:spLocks noGrp="1"/>
          </p:cNvSpPr>
          <p:nvPr>
            <p:ph type="body"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spcBef>
                <a:spcPct val="50000"/>
              </a:spcBef>
            </a:pPr>
            <a:endParaRPr lang="en-US"/>
          </a:p>
        </p:txBody>
      </p:sp>
      <p:sp>
        <p:nvSpPr>
          <p:cNvPr id="6" name="Footer Placeholder 5"/>
          <p:cNvSpPr>
            <a:spLocks noGrp="1"/>
          </p:cNvSpPr>
          <p:nvPr>
            <p:ph type="ftr" sz="quarter" idx="11"/>
          </p:nvPr>
        </p:nvSpPr>
        <p:spPr/>
        <p:txBody>
          <a:bodyPr/>
          <a:lstStyle/>
          <a:p>
            <a:pPr lvl="0">
              <a:spcBef>
                <a:spcPct val="50000"/>
              </a:spcBef>
            </a:pPr>
            <a:endParaRPr lang="en-US"/>
          </a:p>
        </p:txBody>
      </p:sp>
      <p:sp>
        <p:nvSpPr>
          <p:cNvPr id="7" name="Slide Number Placeholder 6"/>
          <p:cNvSpPr>
            <a:spLocks noGrp="1"/>
          </p:cNvSpPr>
          <p:nvPr>
            <p:ph type="sldNum" sz="quarter" idx="12"/>
          </p:nvPr>
        </p:nvSpPr>
        <p:spPr/>
        <p:txBody>
          <a:bodyPr/>
          <a:lstStyle/>
          <a:p>
            <a:pPr lvl="0">
              <a:spcBef>
                <a:spcPct val="50000"/>
              </a:spcBef>
            </a:pPr>
            <a:fld id="{9A0DB2DC-4C9A-4742-B13C-FB6460FD3503}"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F7CFC988-8156-4C4F-B57C-F25A186526D3}" type="datetime1">
              <a:rPr lang="en-US" smtClean="0"/>
              <a:t>2/27/2023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6" name="Slide Number Placeholder 22"/>
          <p:cNvSpPr>
            <a:spLocks noGrp="1"/>
          </p:cNvSpPr>
          <p:nvPr>
            <p:ph type="sldNum" sz="quarter" idx="12"/>
          </p:nvPr>
        </p:nvSpPr>
        <p:spPr/>
        <p:txBody>
          <a:bodyPr/>
          <a:lstStyle>
            <a:lvl1pPr>
              <a:defRPr/>
            </a:lvl1pPr>
          </a:lstStyle>
          <a:p>
            <a:pPr>
              <a:defRPr/>
            </a:pPr>
            <a:fld id="{CB711B86-F767-49C7-B71F-17E363B3CB0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23C7982D-5134-4C21-9A83-74D523557730}" type="datetime1">
              <a:rPr lang="en-US" smtClean="0"/>
              <a:t>2/27/2023</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fr-FR"/>
              <a:t>BHRK: A Secure de-duplication optimization algorithm over  cloud environment</a:t>
            </a: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64C40029-13C3-4C9B-A3FE-37AF7AED6E24}" type="slidenum">
              <a:rPr lang="en-US"/>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2746D7E5-8226-4192-8699-F5BF823CA89C}" type="datetime1">
              <a:rPr lang="en-US" smtClean="0"/>
              <a:t>2/27/2023</a:t>
            </a:fld>
            <a:endParaRPr lang="en-US"/>
          </a:p>
        </p:txBody>
      </p:sp>
      <p:sp>
        <p:nvSpPr>
          <p:cNvPr id="6"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7" name="Slide Number Placeholder 22"/>
          <p:cNvSpPr>
            <a:spLocks noGrp="1"/>
          </p:cNvSpPr>
          <p:nvPr>
            <p:ph type="sldNum" sz="quarter" idx="12"/>
          </p:nvPr>
        </p:nvSpPr>
        <p:spPr/>
        <p:txBody>
          <a:bodyPr/>
          <a:lstStyle>
            <a:lvl1pPr>
              <a:defRPr/>
            </a:lvl1pPr>
          </a:lstStyle>
          <a:p>
            <a:pPr>
              <a:defRPr/>
            </a:pPr>
            <a:fld id="{7769C1EC-EF65-4A63-9DAD-E726C629DFC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40E6D04A-22B7-4099-AF43-7FF1F1204EB6}" type="datetime1">
              <a:rPr lang="en-US" smtClean="0"/>
              <a:t>2/27/2023</a:t>
            </a:fld>
            <a:endParaRPr lang="en-US"/>
          </a:p>
        </p:txBody>
      </p:sp>
      <p:sp>
        <p:nvSpPr>
          <p:cNvPr id="8"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9" name="Slide Number Placeholder 22"/>
          <p:cNvSpPr>
            <a:spLocks noGrp="1"/>
          </p:cNvSpPr>
          <p:nvPr>
            <p:ph type="sldNum" sz="quarter" idx="12"/>
          </p:nvPr>
        </p:nvSpPr>
        <p:spPr/>
        <p:txBody>
          <a:bodyPr/>
          <a:lstStyle>
            <a:lvl1pPr>
              <a:defRPr/>
            </a:lvl1pPr>
          </a:lstStyle>
          <a:p>
            <a:pPr>
              <a:defRPr/>
            </a:pPr>
            <a:fld id="{183F9A8F-0DF2-40C4-BC93-26116AFB3669}"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8CBCCE6C-5150-4D07-99E8-D562E78F9093}" type="datetime1">
              <a:rPr lang="en-US" smtClean="0"/>
              <a:t>2/27/2023</a:t>
            </a:fld>
            <a:endParaRPr lang="en-US"/>
          </a:p>
        </p:txBody>
      </p:sp>
      <p:sp>
        <p:nvSpPr>
          <p:cNvPr id="4"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5" name="Slide Number Placeholder 22"/>
          <p:cNvSpPr>
            <a:spLocks noGrp="1"/>
          </p:cNvSpPr>
          <p:nvPr>
            <p:ph type="sldNum" sz="quarter" idx="12"/>
          </p:nvPr>
        </p:nvSpPr>
        <p:spPr/>
        <p:txBody>
          <a:bodyPr/>
          <a:lstStyle>
            <a:lvl1pPr>
              <a:defRPr/>
            </a:lvl1pPr>
          </a:lstStyle>
          <a:p>
            <a:pPr>
              <a:defRPr/>
            </a:pPr>
            <a:fld id="{4F2ADA4F-E7E9-421A-BF6F-5AE73495E899}"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rot="16200000">
            <a:off x="-1215578" y="2891980"/>
            <a:ext cx="2738938" cy="307777"/>
          </a:xfrm>
          <a:prstGeom prst="rect">
            <a:avLst/>
          </a:prstGeom>
          <a:noFill/>
        </p:spPr>
        <p:txBody>
          <a:bodyPr>
            <a:spAutoFit/>
          </a:bodyPr>
          <a:lstStyle/>
          <a:p>
            <a:pPr algn="ctr" fontAlgn="auto">
              <a:spcBef>
                <a:spcPts val="0"/>
              </a:spcBef>
              <a:spcAft>
                <a:spcPts val="0"/>
              </a:spcAft>
              <a:defRPr/>
            </a:pPr>
            <a:r>
              <a:rPr lang="en-US" sz="1400" b="1">
                <a:ln w="10541" cmpd="sng">
                  <a:solidFill>
                    <a:schemeClr val="accent1">
                      <a:shade val="88000"/>
                      <a:satMod val="110000"/>
                    </a:schemeClr>
                  </a:solidFill>
                  <a:prstDash val="solid"/>
                </a:ln>
                <a:solidFill>
                  <a:srgbClr val="FF0000"/>
                </a:solidFill>
                <a:latin typeface="Times New Roman" panose="02020603050405020304" pitchFamily="18" charset="0"/>
                <a:cs typeface="Times New Roman" panose="02020603050405020304" pitchFamily="18" charset="0"/>
              </a:rPr>
              <a:t>Project  Seminar</a:t>
            </a:r>
            <a:endParaRPr lang="en-US" sz="1400" b="1">
              <a:ln w="10541" cmpd="sng">
                <a:solidFill>
                  <a:schemeClr val="accent1">
                    <a:shade val="88000"/>
                    <a:satMod val="110000"/>
                  </a:schemeClr>
                </a:solidFill>
                <a:prstDash val="solid"/>
              </a:ln>
              <a:solidFill>
                <a:srgbClr val="FF0000"/>
              </a:solidFill>
              <a:latin typeface="+mn-lt"/>
            </a:endParaRPr>
          </a:p>
        </p:txBody>
      </p:sp>
      <p:sp>
        <p:nvSpPr>
          <p:cNvPr id="3" name="TextBox 2"/>
          <p:cNvSpPr txBox="1">
            <a:spLocks noChangeArrowheads="1"/>
          </p:cNvSpPr>
          <p:nvPr userDrawn="1"/>
        </p:nvSpPr>
        <p:spPr bwMode="auto">
          <a:xfrm>
            <a:off x="990600" y="6324600"/>
            <a:ext cx="7848600" cy="369888"/>
          </a:xfrm>
          <a:prstGeom prst="rect">
            <a:avLst/>
          </a:prstGeom>
          <a:solidFill>
            <a:srgbClr val="004274"/>
          </a:solid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atin typeface="Perpetua" panose="02020502060401020303" pitchFamily="18" charset="0"/>
            </a:endParaRPr>
          </a:p>
        </p:txBody>
      </p:sp>
      <p:pic>
        <p:nvPicPr>
          <p:cNvPr id="4" name="Picture 2"/>
          <p:cNvPicPr>
            <a:picLocks noChangeAspect="1" noChangeArrowheads="1"/>
          </p:cNvPicPr>
          <p:nvPr userDrawn="1"/>
        </p:nvPicPr>
        <p:blipFill>
          <a:blip r:embed="rId2"/>
          <a:srcRect/>
          <a:stretch>
            <a:fillRect/>
          </a:stretch>
        </p:blipFill>
        <p:spPr bwMode="auto">
          <a:xfrm>
            <a:off x="7345363" y="152400"/>
            <a:ext cx="1570037" cy="838200"/>
          </a:xfrm>
          <a:prstGeom prst="rect">
            <a:avLst/>
          </a:prstGeom>
          <a:noFill/>
          <a:ln w="9525">
            <a:noFill/>
            <a:miter lim="800000"/>
            <a:headEnd/>
            <a:tailEnd/>
          </a:ln>
        </p:spPr>
      </p:pic>
      <p:sp>
        <p:nvSpPr>
          <p:cNvPr id="5" name="Date Placeholder 1"/>
          <p:cNvSpPr>
            <a:spLocks noGrp="1"/>
          </p:cNvSpPr>
          <p:nvPr>
            <p:ph type="dt" sz="half" idx="10"/>
          </p:nvPr>
        </p:nvSpPr>
        <p:spPr/>
        <p:txBody>
          <a:bodyPr/>
          <a:lstStyle>
            <a:lvl1pPr>
              <a:defRPr/>
            </a:lvl1pPr>
          </a:lstStyle>
          <a:p>
            <a:pPr>
              <a:defRPr/>
            </a:pPr>
            <a:fld id="{C5D0035D-F919-44B7-B920-136BBA29FDDC}" type="datetime1">
              <a:rPr lang="en-US" smtClean="0"/>
              <a:t>2/27/2023</a:t>
            </a:fld>
            <a:endParaRPr lang="en-US"/>
          </a:p>
        </p:txBody>
      </p:sp>
      <p:sp>
        <p:nvSpPr>
          <p:cNvPr id="6" name="Footer Placeholder 2"/>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7" name="Slide Number Placeholder 3"/>
          <p:cNvSpPr>
            <a:spLocks noGrp="1"/>
          </p:cNvSpPr>
          <p:nvPr>
            <p:ph type="sldNum" sz="quarter" idx="12"/>
          </p:nvPr>
        </p:nvSpPr>
        <p:spPr/>
        <p:txBody>
          <a:bodyPr/>
          <a:lstStyle>
            <a:lvl1pPr>
              <a:defRPr/>
            </a:lvl1pPr>
          </a:lstStyle>
          <a:p>
            <a:pPr>
              <a:defRPr/>
            </a:pPr>
            <a:fld id="{27804B46-925D-4958-BBF1-1E874C89D4A2}" type="slidenum">
              <a:rPr lang="en-US"/>
              <a:t>‹#›</a:t>
            </a:fld>
            <a:fld id="{70B80F1E-FB73-4B6E-B937-B10C35321E0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E8EE6190-733C-4E75-89C5-89FFC9949FCD}" type="datetime1">
              <a:rPr lang="en-US" smtClean="0"/>
              <a:t>2/27/2023</a:t>
            </a:fld>
            <a:endParaRPr lang="en-US"/>
          </a:p>
        </p:txBody>
      </p:sp>
      <p:sp>
        <p:nvSpPr>
          <p:cNvPr id="8" name="Footer Placeholder 5"/>
          <p:cNvSpPr>
            <a:spLocks noGrp="1"/>
          </p:cNvSpPr>
          <p:nvPr>
            <p:ph type="ftr" sz="quarter" idx="11"/>
          </p:nvPr>
        </p:nvSpPr>
        <p:spPr/>
        <p:txBody>
          <a:bodyPr/>
          <a:lstStyle>
            <a:lvl1pPr>
              <a:defRPr/>
            </a:lvl1pPr>
          </a:lstStyle>
          <a:p>
            <a:pPr>
              <a:defRPr/>
            </a:pPr>
            <a:r>
              <a:rPr lang="fr-FR"/>
              <a:t>BHRK: A Secure de-duplication optimization algorithm over  cloud environment</a:t>
            </a:r>
            <a:endParaRPr lang="en-US"/>
          </a:p>
        </p:txBody>
      </p:sp>
      <p:sp>
        <p:nvSpPr>
          <p:cNvPr id="9" name="Slide Number Placeholder 6"/>
          <p:cNvSpPr>
            <a:spLocks noGrp="1"/>
          </p:cNvSpPr>
          <p:nvPr>
            <p:ph type="sldNum" sz="quarter" idx="12"/>
          </p:nvPr>
        </p:nvSpPr>
        <p:spPr/>
        <p:txBody>
          <a:bodyPr/>
          <a:lstStyle>
            <a:lvl1pPr>
              <a:defRPr/>
            </a:lvl1pPr>
          </a:lstStyle>
          <a:p>
            <a:pPr>
              <a:defRPr/>
            </a:pPr>
            <a:fld id="{4C41A701-CE1E-49EE-BBDE-2FBA2821FC71}"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p>
        </p:txBody>
      </p:sp>
      <p:sp>
        <p:nvSpPr>
          <p:cNvPr id="8" name="Date Placeholder 4"/>
          <p:cNvSpPr>
            <a:spLocks noGrp="1"/>
          </p:cNvSpPr>
          <p:nvPr>
            <p:ph type="dt" sz="half" idx="10"/>
          </p:nvPr>
        </p:nvSpPr>
        <p:spPr/>
        <p:txBody>
          <a:bodyPr/>
          <a:lstStyle>
            <a:lvl1pPr>
              <a:defRPr/>
            </a:lvl1pPr>
          </a:lstStyle>
          <a:p>
            <a:pPr>
              <a:defRPr/>
            </a:pPr>
            <a:fld id="{AAD7B8DC-C2C7-48F4-BC68-378CC5971E1F}" type="datetime1">
              <a:rPr lang="en-US" smtClean="0"/>
              <a:t>2/27/2023</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fr-FR"/>
              <a:t>BHRK: A Secure de-duplication optimization algorithm over  cloud environment</a:t>
            </a: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3C1A516D-940F-4373-BFFE-D92428BCC3B3}"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ln>
        </p:spPr>
        <p:txBody>
          <a:bodyPr vert="horz" wrap="square" lIns="91440" tIns="45720" rIns="91440" bIns="91440" numCol="1" anchor="b" anchorCtr="0" compatLnSpc="1"/>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panose="020B0604020202020204" pitchFamily="34" charset="0"/>
              </a:defRPr>
            </a:lvl1pPr>
          </a:lstStyle>
          <a:p>
            <a:pPr>
              <a:defRPr/>
            </a:pPr>
            <a:fld id="{6527A3DF-4FE4-48EE-B352-5CBCB4609191}" type="datetime1">
              <a:rPr lang="en-US" smtClean="0"/>
              <a:t>2/27/2023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panose="020B0604020202020204" pitchFamily="34" charset="0"/>
              </a:defRPr>
            </a:lvl1pPr>
          </a:lstStyle>
          <a:p>
            <a:pPr>
              <a:defRPr/>
            </a:pPr>
            <a:r>
              <a:rPr lang="fr-FR"/>
              <a:t>BHRK: A Secure de-duplication optimization algorithm over  cloud environment</a:t>
            </a:r>
            <a:endParaRPr 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1C8E5C3B-82B6-487E-93C1-1FCF81B6A3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customXml" Target="../ink/ink62.xml"/><Relationship Id="rId21" Type="http://schemas.openxmlformats.org/officeDocument/2006/relationships/image" Target="../media/image43.png"/><Relationship Id="rId42" Type="http://schemas.openxmlformats.org/officeDocument/2006/relationships/customXml" Target="../ink/ink21.xml"/><Relationship Id="rId47" Type="http://schemas.openxmlformats.org/officeDocument/2006/relationships/image" Target="../media/image56.png"/><Relationship Id="rId63" Type="http://schemas.openxmlformats.org/officeDocument/2006/relationships/image" Target="../media/image64.png"/><Relationship Id="rId68" Type="http://schemas.openxmlformats.org/officeDocument/2006/relationships/image" Target="../media/image66.png"/><Relationship Id="rId84" Type="http://schemas.openxmlformats.org/officeDocument/2006/relationships/customXml" Target="../ink/ink43.xml"/><Relationship Id="rId89" Type="http://schemas.openxmlformats.org/officeDocument/2006/relationships/customXml" Target="../ink/ink46.xml"/><Relationship Id="rId112" Type="http://schemas.openxmlformats.org/officeDocument/2006/relationships/image" Target="../media/image85.png"/><Relationship Id="rId16" Type="http://schemas.openxmlformats.org/officeDocument/2006/relationships/customXml" Target="../ink/ink8.xml"/><Relationship Id="rId107" Type="http://schemas.openxmlformats.org/officeDocument/2006/relationships/customXml" Target="../ink/ink57.xml"/><Relationship Id="rId11" Type="http://schemas.openxmlformats.org/officeDocument/2006/relationships/image" Target="../media/image38.png"/><Relationship Id="rId32" Type="http://schemas.openxmlformats.org/officeDocument/2006/relationships/customXml" Target="../ink/ink16.xml"/><Relationship Id="rId37"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customXml" Target="../ink/ink29.xml"/><Relationship Id="rId74" Type="http://schemas.openxmlformats.org/officeDocument/2006/relationships/image" Target="../media/image69.png"/><Relationship Id="rId79" Type="http://schemas.openxmlformats.org/officeDocument/2006/relationships/customXml" Target="../ink/ink40.xml"/><Relationship Id="rId102" Type="http://schemas.openxmlformats.org/officeDocument/2006/relationships/customXml" Target="../ink/ink53.xml"/><Relationship Id="rId123" Type="http://schemas.openxmlformats.org/officeDocument/2006/relationships/customXml" Target="../ink/ink66.xml"/><Relationship Id="rId5" Type="http://schemas.openxmlformats.org/officeDocument/2006/relationships/image" Target="../media/image35.png"/><Relationship Id="rId90" Type="http://schemas.openxmlformats.org/officeDocument/2006/relationships/image" Target="../media/image76.png"/><Relationship Id="rId95" Type="http://schemas.openxmlformats.org/officeDocument/2006/relationships/customXml" Target="../ink/ink49.xml"/><Relationship Id="rId22" Type="http://schemas.openxmlformats.org/officeDocument/2006/relationships/customXml" Target="../ink/ink11.xml"/><Relationship Id="rId27"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customXml" Target="../ink/ink35.xml"/><Relationship Id="rId113" Type="http://schemas.openxmlformats.org/officeDocument/2006/relationships/customXml" Target="../ink/ink60.xml"/><Relationship Id="rId118" Type="http://schemas.openxmlformats.org/officeDocument/2006/relationships/customXml" Target="../ink/ink63.xml"/><Relationship Id="rId80" Type="http://schemas.openxmlformats.org/officeDocument/2006/relationships/image" Target="../media/image72.png"/><Relationship Id="rId85" Type="http://schemas.openxmlformats.org/officeDocument/2006/relationships/customXml" Target="../ink/ink44.xml"/><Relationship Id="rId12" Type="http://schemas.openxmlformats.org/officeDocument/2006/relationships/customXml" Target="../ink/ink6.xml"/><Relationship Id="rId17"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customXml" Target="../ink/ink19.xml"/><Relationship Id="rId59" Type="http://schemas.openxmlformats.org/officeDocument/2006/relationships/image" Target="../media/image62.png"/><Relationship Id="rId103" Type="http://schemas.openxmlformats.org/officeDocument/2006/relationships/image" Target="../media/image82.png"/><Relationship Id="rId108" Type="http://schemas.openxmlformats.org/officeDocument/2006/relationships/image" Target="../media/image83.png"/><Relationship Id="rId124" Type="http://schemas.openxmlformats.org/officeDocument/2006/relationships/customXml" Target="../ink/ink67.xml"/><Relationship Id="rId54" Type="http://schemas.openxmlformats.org/officeDocument/2006/relationships/customXml" Target="../ink/ink27.xml"/><Relationship Id="rId70" Type="http://schemas.openxmlformats.org/officeDocument/2006/relationships/image" Target="../media/image67.png"/><Relationship Id="rId75" Type="http://schemas.openxmlformats.org/officeDocument/2006/relationships/customXml" Target="../ink/ink38.xml"/><Relationship Id="rId91" Type="http://schemas.openxmlformats.org/officeDocument/2006/relationships/customXml" Target="../ink/ink47.xml"/><Relationship Id="rId9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44.png"/><Relationship Id="rId28" Type="http://schemas.openxmlformats.org/officeDocument/2006/relationships/customXml" Target="../ink/ink14.xml"/><Relationship Id="rId49" Type="http://schemas.openxmlformats.org/officeDocument/2006/relationships/image" Target="../media/image57.png"/><Relationship Id="rId114" Type="http://schemas.openxmlformats.org/officeDocument/2006/relationships/image" Target="../media/image86.png"/><Relationship Id="rId119" Type="http://schemas.openxmlformats.org/officeDocument/2006/relationships/image" Target="../media/image8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65.png"/><Relationship Id="rId81" Type="http://schemas.openxmlformats.org/officeDocument/2006/relationships/customXml" Target="../ink/ink41.xml"/><Relationship Id="rId86" Type="http://schemas.openxmlformats.org/officeDocument/2006/relationships/image" Target="../media/image74.png"/><Relationship Id="rId13" Type="http://schemas.openxmlformats.org/officeDocument/2006/relationships/image" Target="../media/image39.png"/><Relationship Id="rId18" Type="http://schemas.openxmlformats.org/officeDocument/2006/relationships/customXml" Target="../ink/ink9.xml"/><Relationship Id="rId39" Type="http://schemas.openxmlformats.org/officeDocument/2006/relationships/image" Target="../media/image52.png"/><Relationship Id="rId109" Type="http://schemas.openxmlformats.org/officeDocument/2006/relationships/customXml" Target="../ink/ink58.xml"/><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60.png"/><Relationship Id="rId76" Type="http://schemas.openxmlformats.org/officeDocument/2006/relationships/image" Target="../media/image70.png"/><Relationship Id="rId97" Type="http://schemas.openxmlformats.org/officeDocument/2006/relationships/customXml" Target="../ink/ink50.xml"/><Relationship Id="rId104" Type="http://schemas.openxmlformats.org/officeDocument/2006/relationships/customXml" Target="../ink/ink54.xml"/><Relationship Id="rId120" Type="http://schemas.openxmlformats.org/officeDocument/2006/relationships/customXml" Target="../ink/ink64.xml"/><Relationship Id="rId125" Type="http://schemas.openxmlformats.org/officeDocument/2006/relationships/image" Target="../media/image90.png"/><Relationship Id="rId7" Type="http://schemas.openxmlformats.org/officeDocument/2006/relationships/image" Target="../media/image36.png"/><Relationship Id="rId71" Type="http://schemas.openxmlformats.org/officeDocument/2006/relationships/customXml" Target="../ink/ink36.xml"/><Relationship Id="rId92" Type="http://schemas.openxmlformats.org/officeDocument/2006/relationships/image" Target="../media/image77.png"/><Relationship Id="rId2" Type="http://schemas.openxmlformats.org/officeDocument/2006/relationships/customXml" Target="../ink/ink1.xml"/><Relationship Id="rId29" Type="http://schemas.openxmlformats.org/officeDocument/2006/relationships/image" Target="../media/image4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55.png"/><Relationship Id="rId66" Type="http://schemas.openxmlformats.org/officeDocument/2006/relationships/customXml" Target="../ink/ink33.xml"/><Relationship Id="rId87" Type="http://schemas.openxmlformats.org/officeDocument/2006/relationships/customXml" Target="../ink/ink45.xml"/><Relationship Id="rId110" Type="http://schemas.openxmlformats.org/officeDocument/2006/relationships/image" Target="../media/image84.png"/><Relationship Id="rId115" Type="http://schemas.openxmlformats.org/officeDocument/2006/relationships/customXml" Target="../ink/ink61.xml"/><Relationship Id="rId61" Type="http://schemas.openxmlformats.org/officeDocument/2006/relationships/image" Target="../media/image63.png"/><Relationship Id="rId82" Type="http://schemas.openxmlformats.org/officeDocument/2006/relationships/customXml" Target="../ink/ink42.xml"/><Relationship Id="rId19" Type="http://schemas.openxmlformats.org/officeDocument/2006/relationships/image" Target="../media/image4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50.png"/><Relationship Id="rId56" Type="http://schemas.openxmlformats.org/officeDocument/2006/relationships/customXml" Target="../ink/ink28.xml"/><Relationship Id="rId77" Type="http://schemas.openxmlformats.org/officeDocument/2006/relationships/customXml" Target="../ink/ink39.xml"/><Relationship Id="rId100" Type="http://schemas.openxmlformats.org/officeDocument/2006/relationships/customXml" Target="../ink/ink52.xml"/><Relationship Id="rId105" Type="http://schemas.openxmlformats.org/officeDocument/2006/relationships/customXml" Target="../ink/ink55.xml"/><Relationship Id="rId8" Type="http://schemas.openxmlformats.org/officeDocument/2006/relationships/customXml" Target="../ink/ink4.xml"/><Relationship Id="rId51" Type="http://schemas.openxmlformats.org/officeDocument/2006/relationships/image" Target="../media/image58.png"/><Relationship Id="rId72" Type="http://schemas.openxmlformats.org/officeDocument/2006/relationships/image" Target="../media/image68.png"/><Relationship Id="rId93" Type="http://schemas.openxmlformats.org/officeDocument/2006/relationships/customXml" Target="../ink/ink48.xml"/><Relationship Id="rId98" Type="http://schemas.openxmlformats.org/officeDocument/2006/relationships/customXml" Target="../ink/ink51.xml"/><Relationship Id="rId121" Type="http://schemas.openxmlformats.org/officeDocument/2006/relationships/customXml" Target="../ink/ink65.xml"/><Relationship Id="rId3" Type="http://schemas.openxmlformats.org/officeDocument/2006/relationships/image" Target="../media/image34.png"/><Relationship Id="rId25" Type="http://schemas.openxmlformats.org/officeDocument/2006/relationships/image" Target="../media/image45.png"/><Relationship Id="rId46" Type="http://schemas.openxmlformats.org/officeDocument/2006/relationships/customXml" Target="../ink/ink23.xml"/><Relationship Id="rId67" Type="http://schemas.openxmlformats.org/officeDocument/2006/relationships/customXml" Target="../ink/ink34.xml"/><Relationship Id="rId116" Type="http://schemas.openxmlformats.org/officeDocument/2006/relationships/image" Target="../media/image87.png"/><Relationship Id="rId20" Type="http://schemas.openxmlformats.org/officeDocument/2006/relationships/customXml" Target="../ink/ink10.xml"/><Relationship Id="rId41" Type="http://schemas.openxmlformats.org/officeDocument/2006/relationships/image" Target="../media/image53.png"/><Relationship Id="rId62" Type="http://schemas.openxmlformats.org/officeDocument/2006/relationships/customXml" Target="../ink/ink31.xml"/><Relationship Id="rId83" Type="http://schemas.openxmlformats.org/officeDocument/2006/relationships/image" Target="../media/image73.png"/><Relationship Id="rId88" Type="http://schemas.openxmlformats.org/officeDocument/2006/relationships/image" Target="../media/image75.png"/><Relationship Id="rId111" Type="http://schemas.openxmlformats.org/officeDocument/2006/relationships/customXml" Target="../ink/ink59.xml"/><Relationship Id="rId15" Type="http://schemas.openxmlformats.org/officeDocument/2006/relationships/image" Target="../media/image40.png"/><Relationship Id="rId36" Type="http://schemas.openxmlformats.org/officeDocument/2006/relationships/customXml" Target="../ink/ink18.xml"/><Relationship Id="rId57" Type="http://schemas.openxmlformats.org/officeDocument/2006/relationships/image" Target="../media/image61.png"/><Relationship Id="rId106" Type="http://schemas.openxmlformats.org/officeDocument/2006/relationships/customXml" Target="../ink/ink56.xml"/><Relationship Id="rId10" Type="http://schemas.openxmlformats.org/officeDocument/2006/relationships/customXml" Target="../ink/ink5.xml"/><Relationship Id="rId31" Type="http://schemas.openxmlformats.org/officeDocument/2006/relationships/image" Target="../media/image48.png"/><Relationship Id="rId52" Type="http://schemas.openxmlformats.org/officeDocument/2006/relationships/customXml" Target="../ink/ink26.xml"/><Relationship Id="rId73" Type="http://schemas.openxmlformats.org/officeDocument/2006/relationships/customXml" Target="../ink/ink37.xml"/><Relationship Id="rId78" Type="http://schemas.openxmlformats.org/officeDocument/2006/relationships/image" Target="../media/image71.png"/><Relationship Id="rId94" Type="http://schemas.openxmlformats.org/officeDocument/2006/relationships/image" Target="../media/image78.png"/><Relationship Id="rId99" Type="http://schemas.openxmlformats.org/officeDocument/2006/relationships/image" Target="../media/image80.png"/><Relationship Id="rId101" Type="http://schemas.openxmlformats.org/officeDocument/2006/relationships/image" Target="../media/image81.png"/><Relationship Id="rId122" Type="http://schemas.openxmlformats.org/officeDocument/2006/relationships/image" Target="../media/image89.png"/><Relationship Id="rId4" Type="http://schemas.openxmlformats.org/officeDocument/2006/relationships/customXml" Target="../ink/ink2.xml"/><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757" y="116632"/>
            <a:ext cx="8763053" cy="1224136"/>
          </a:xfrm>
        </p:spPr>
        <p:txBody>
          <a:bodyPr>
            <a:normAutofit/>
          </a:bodyPr>
          <a:lstStyle/>
          <a:p>
            <a:r>
              <a:rPr lang="en-GB" sz="2800">
                <a:solidFill>
                  <a:srgbClr val="7030A0"/>
                </a:solidFill>
                <a:latin typeface="Georgia" panose="02040502050405020303" pitchFamily="18" charset="0"/>
              </a:rPr>
              <a:t>Vellore Institute OF Technology,  BHOPAL</a:t>
            </a:r>
          </a:p>
        </p:txBody>
      </p:sp>
      <p:sp>
        <p:nvSpPr>
          <p:cNvPr id="3" name="Subtitle 2"/>
          <p:cNvSpPr>
            <a:spLocks noGrp="1"/>
          </p:cNvSpPr>
          <p:nvPr>
            <p:ph type="subTitle" idx="1"/>
          </p:nvPr>
        </p:nvSpPr>
        <p:spPr>
          <a:xfrm>
            <a:off x="464414" y="533400"/>
            <a:ext cx="8436395" cy="6104033"/>
          </a:xfrm>
        </p:spPr>
        <p:txBody>
          <a:bodyPr>
            <a:normAutofit/>
          </a:bodyPr>
          <a:lstStyle/>
          <a:p>
            <a:pPr algn="ctr"/>
            <a:endParaRPr lang="en-AU" sz="2000">
              <a:solidFill>
                <a:srgbClr val="FF0000"/>
              </a:solidFill>
            </a:endParaRPr>
          </a:p>
          <a:p>
            <a:pPr algn="ctr"/>
            <a:endParaRPr lang="en-AU" sz="3200" b="1" i="1">
              <a:solidFill>
                <a:srgbClr val="FFFF00"/>
              </a:solidFill>
            </a:endParaRPr>
          </a:p>
          <a:p>
            <a:pPr algn="ctr"/>
            <a:endParaRPr lang="en-AU" sz="3200" b="1" i="1">
              <a:solidFill>
                <a:srgbClr val="FFFF00"/>
              </a:solidFill>
            </a:endParaRPr>
          </a:p>
          <a:p>
            <a:pPr algn="ctr"/>
            <a:r>
              <a:rPr lang="en-AU" sz="3200" b="1" i="1">
                <a:solidFill>
                  <a:srgbClr val="FFFF00"/>
                </a:solidFill>
              </a:rPr>
              <a:t> Fundamentals In AI &amp; ML</a:t>
            </a:r>
          </a:p>
          <a:p>
            <a:pPr algn="ctr"/>
            <a:endParaRPr lang="en-AU" sz="3200" b="1" i="1">
              <a:solidFill>
                <a:schemeClr val="tx1"/>
              </a:solidFill>
            </a:endParaRPr>
          </a:p>
          <a:p>
            <a:pPr algn="ctr"/>
            <a:endParaRPr lang="en-AU" sz="3200" b="1" i="1">
              <a:solidFill>
                <a:schemeClr val="tx1"/>
              </a:solidFill>
            </a:endParaRPr>
          </a:p>
          <a:p>
            <a:endParaRPr lang="en-AU" sz="3200">
              <a:solidFill>
                <a:srgbClr val="FF0000"/>
              </a:solidFill>
            </a:endParaRPr>
          </a:p>
          <a:p>
            <a:pPr>
              <a:spcBef>
                <a:spcPts val="0"/>
              </a:spcBef>
              <a:spcAft>
                <a:spcPts val="3600"/>
              </a:spcAft>
            </a:pPr>
            <a:r>
              <a:rPr lang="en-AU" sz="3200">
                <a:solidFill>
                  <a:srgbClr val="FF0000"/>
                </a:solidFill>
              </a:rPr>
              <a:t>(Department of Computer Science &amp; Engineering) </a:t>
            </a:r>
          </a:p>
          <a:p>
            <a:pPr algn="ctr"/>
            <a:endParaRPr lang="en-AU" sz="3200" b="1" i="1">
              <a:solidFill>
                <a:schemeClr val="tx1"/>
              </a:solidFill>
            </a:endParaRPr>
          </a:p>
          <a:p>
            <a:pPr algn="ctr"/>
            <a:endParaRPr lang="en-AU" sz="3200" i="1">
              <a:solidFill>
                <a:srgbClr val="008000"/>
              </a:solidFill>
            </a:endParaRPr>
          </a:p>
          <a:p>
            <a:pPr algn="ctr"/>
            <a:endParaRPr lang="en-AU" sz="3200">
              <a:solidFill>
                <a:srgbClr val="008000"/>
              </a:solidFill>
            </a:endParaRPr>
          </a:p>
          <a:p>
            <a:pPr algn="ctr"/>
            <a:endParaRPr lang="en-AU" sz="3200">
              <a:solidFill>
                <a:srgbClr val="008000"/>
              </a:solidFill>
            </a:endParaRPr>
          </a:p>
          <a:p>
            <a:pPr algn="ctr"/>
            <a:endParaRPr lang="en-AU" sz="3200">
              <a:solidFill>
                <a:srgbClr val="008000"/>
              </a:solidFill>
            </a:endParaRPr>
          </a:p>
          <a:p>
            <a:pPr algn="ctr"/>
            <a:endParaRPr lang="en-AU" sz="3200">
              <a:solidFill>
                <a:srgbClr val="008000"/>
              </a:solidFill>
            </a:endParaRPr>
          </a:p>
          <a:p>
            <a:pPr algn="ctr"/>
            <a:endParaRPr lang="en-GB" sz="3600">
              <a:solidFill>
                <a:srgbClr val="008000"/>
              </a:solidFill>
            </a:endParaRPr>
          </a:p>
        </p:txBody>
      </p:sp>
      <p:sp>
        <p:nvSpPr>
          <p:cNvPr id="5" name="Content Placeholder 2"/>
          <p:cNvSpPr txBox="1"/>
          <p:nvPr/>
        </p:nvSpPr>
        <p:spPr>
          <a:xfrm>
            <a:off x="3429000" y="5116857"/>
            <a:ext cx="4572000" cy="1514797"/>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sz="2000">
                <a:latin typeface="Times New Roman" panose="02020603050405020304" pitchFamily="18" charset="0"/>
              </a:rPr>
              <a:t>Sonam Goswami</a:t>
            </a:r>
          </a:p>
          <a:p>
            <a:pPr lvl="0" algn="ctr" fontAlgn="auto">
              <a:spcBef>
                <a:spcPct val="20000"/>
              </a:spcBef>
              <a:spcAft>
                <a:spcPts val="0"/>
              </a:spcAft>
              <a:defRPr/>
            </a:pPr>
            <a:r>
              <a:rPr lang="en-US" sz="2000">
                <a:latin typeface="Times New Roman" panose="02020603050405020304" pitchFamily="18" charset="0"/>
                <a:ea typeface="MS Mincho" panose="02020609040205080304" pitchFamily="49" charset="-128"/>
              </a:rPr>
              <a:t>Vellore Institute Of Technology (VIT), Bhopal, India</a:t>
            </a:r>
            <a:endParaRPr lang="en-US" sz="2000">
              <a:latin typeface="Times New Roman" panose="02020603050405020304" pitchFamily="18" charset="0"/>
              <a:ea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7" y="3119264"/>
            <a:ext cx="2867025" cy="12241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32CFB8-CC03-4B5B-B9B2-19F7FDA901E5}"/>
              </a:ext>
            </a:extLst>
          </p:cNvPr>
          <p:cNvSpPr>
            <a:spLocks noGrp="1"/>
          </p:cNvSpPr>
          <p:nvPr>
            <p:ph sz="quarter" idx="1"/>
          </p:nvPr>
        </p:nvSpPr>
        <p:spPr>
          <a:xfrm>
            <a:off x="1219200" y="685800"/>
            <a:ext cx="7772400" cy="45720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SPAM FILTERING:</a:t>
            </a:r>
          </a:p>
          <a:p>
            <a:pPr marL="0" indent="0" algn="just">
              <a:buNone/>
            </a:pPr>
            <a:r>
              <a:rPr lang="en-IN">
                <a:latin typeface="Times New Roman" panose="02020603050405020304" pitchFamily="18" charset="0"/>
                <a:cs typeface="Times New Roman" panose="02020603050405020304" pitchFamily="18" charset="0"/>
              </a:rPr>
              <a:t>Gmail makes use of ML algorithms and Natural Language Processing to analyse e-mails in your time and then classify them as either spam or non-spam.</a:t>
            </a: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5BB11C7-A299-4EDE-87D7-1439C2A82DB5}"/>
              </a:ext>
            </a:extLst>
          </p:cNvPr>
          <p:cNvSpPr>
            <a:spLocks noGrp="1"/>
          </p:cNvSpPr>
          <p:nvPr>
            <p:ph type="sldNum" sz="quarter" idx="12"/>
          </p:nvPr>
        </p:nvSpPr>
        <p:spPr/>
        <p:txBody>
          <a:bodyPr/>
          <a:lstStyle/>
          <a:p>
            <a:pPr>
              <a:defRPr/>
            </a:pPr>
            <a:fld id="{CB711B86-F767-49C7-B71F-17E363B3CB08}" type="slidenum">
              <a:rPr lang="en-US" smtClean="0"/>
              <a:t>10</a:t>
            </a:fld>
            <a:endParaRPr lang="en-US"/>
          </a:p>
        </p:txBody>
      </p:sp>
      <p:pic>
        <p:nvPicPr>
          <p:cNvPr id="7" name="Picture 6">
            <a:extLst>
              <a:ext uri="{FF2B5EF4-FFF2-40B4-BE49-F238E27FC236}">
                <a16:creationId xmlns:a16="http://schemas.microsoft.com/office/drawing/2014/main" id="{859CFAE2-2499-4883-B4C3-0CA70C3CD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38400"/>
            <a:ext cx="8001000" cy="4114800"/>
          </a:xfrm>
          <a:prstGeom prst="rect">
            <a:avLst/>
          </a:prstGeom>
        </p:spPr>
      </p:pic>
    </p:spTree>
    <p:extLst>
      <p:ext uri="{BB962C8B-B14F-4D97-AF65-F5344CB8AC3E}">
        <p14:creationId xmlns:p14="http://schemas.microsoft.com/office/powerpoint/2010/main" val="3365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2A9F18-DA96-F4B5-ED11-F64A88E9C909}"/>
              </a:ext>
            </a:extLst>
          </p:cNvPr>
          <p:cNvSpPr>
            <a:spLocks noGrp="1"/>
          </p:cNvSpPr>
          <p:nvPr>
            <p:ph type="sldNum" sz="quarter" idx="12"/>
          </p:nvPr>
        </p:nvSpPr>
        <p:spPr/>
        <p:txBody>
          <a:bodyPr/>
          <a:lstStyle/>
          <a:p>
            <a:pPr>
              <a:defRPr/>
            </a:pPr>
            <a:fld id="{CB711B86-F767-49C7-B71F-17E363B3CB08}" type="slidenum">
              <a:rPr lang="en-US" smtClean="0"/>
              <a:t>11</a:t>
            </a:fld>
            <a:endParaRPr lang="en-US"/>
          </a:p>
        </p:txBody>
      </p:sp>
      <p:pic>
        <p:nvPicPr>
          <p:cNvPr id="9" name="Picture 8">
            <a:extLst>
              <a:ext uri="{FF2B5EF4-FFF2-40B4-BE49-F238E27FC236}">
                <a16:creationId xmlns:a16="http://schemas.microsoft.com/office/drawing/2014/main" id="{F2AFADE8-06AA-0BA6-F0FA-8CA2BCAD4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844" y="183473"/>
            <a:ext cx="9144000" cy="5759405"/>
          </a:xfrm>
          <a:prstGeom prst="rect">
            <a:avLst/>
          </a:prstGeom>
        </p:spPr>
      </p:pic>
      <p:sp>
        <p:nvSpPr>
          <p:cNvPr id="10" name="Rectangle 9">
            <a:extLst>
              <a:ext uri="{FF2B5EF4-FFF2-40B4-BE49-F238E27FC236}">
                <a16:creationId xmlns:a16="http://schemas.microsoft.com/office/drawing/2014/main" id="{A5DF02DC-C1EF-A673-887D-95FB622099F6}"/>
              </a:ext>
            </a:extLst>
          </p:cNvPr>
          <p:cNvSpPr/>
          <p:nvPr/>
        </p:nvSpPr>
        <p:spPr>
          <a:xfrm>
            <a:off x="891611" y="5823247"/>
            <a:ext cx="21336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a:latin typeface="Times New Roman" panose="02020603050405020304" pitchFamily="18" charset="0"/>
                <a:cs typeface="Times New Roman" panose="02020603050405020304" pitchFamily="18" charset="0"/>
              </a:rPr>
              <a:t>Improve Decision</a:t>
            </a:r>
          </a:p>
        </p:txBody>
      </p:sp>
    </p:spTree>
    <p:extLst>
      <p:ext uri="{BB962C8B-B14F-4D97-AF65-F5344CB8AC3E}">
        <p14:creationId xmlns:p14="http://schemas.microsoft.com/office/powerpoint/2010/main" val="208869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035C-F5BE-4C08-A33F-E63ACF47DB9D}"/>
              </a:ext>
            </a:extLst>
          </p:cNvPr>
          <p:cNvSpPr>
            <a:spLocks noGrp="1"/>
          </p:cNvSpPr>
          <p:nvPr>
            <p:ph type="title"/>
          </p:nvPr>
        </p:nvSpPr>
        <p:spPr>
          <a:xfrm>
            <a:off x="1219200" y="274638"/>
            <a:ext cx="7772400" cy="715962"/>
          </a:xfrm>
        </p:spPr>
        <p:txBody>
          <a:bodyPr/>
          <a:lstStyle/>
          <a:p>
            <a:pPr algn="just"/>
            <a:r>
              <a:rPr lang="en-IN" sz="4400">
                <a:solidFill>
                  <a:srgbClr val="7030A0"/>
                </a:solidFill>
                <a:latin typeface="Times New Roman" panose="02020603050405020304" pitchFamily="18" charset="0"/>
                <a:cs typeface="Times New Roman" panose="02020603050405020304" pitchFamily="18" charset="0"/>
              </a:rPr>
              <a:t>Machine Learning Process:</a:t>
            </a:r>
          </a:p>
        </p:txBody>
      </p:sp>
      <p:sp>
        <p:nvSpPr>
          <p:cNvPr id="5" name="Slide Number Placeholder 4">
            <a:extLst>
              <a:ext uri="{FF2B5EF4-FFF2-40B4-BE49-F238E27FC236}">
                <a16:creationId xmlns:a16="http://schemas.microsoft.com/office/drawing/2014/main" id="{CE107289-C1FE-4E23-B906-835116E7CFA4}"/>
              </a:ext>
            </a:extLst>
          </p:cNvPr>
          <p:cNvSpPr>
            <a:spLocks noGrp="1"/>
          </p:cNvSpPr>
          <p:nvPr>
            <p:ph type="sldNum" sz="quarter" idx="12"/>
          </p:nvPr>
        </p:nvSpPr>
        <p:spPr/>
        <p:txBody>
          <a:bodyPr/>
          <a:lstStyle/>
          <a:p>
            <a:pPr>
              <a:defRPr/>
            </a:pPr>
            <a:fld id="{CB711B86-F767-49C7-B71F-17E363B3CB08}" type="slidenum">
              <a:rPr lang="en-US" smtClean="0"/>
              <a:t>12</a:t>
            </a:fld>
            <a:endParaRPr lang="en-US"/>
          </a:p>
        </p:txBody>
      </p:sp>
      <p:sp>
        <p:nvSpPr>
          <p:cNvPr id="9" name="Content Placeholder 8">
            <a:extLst>
              <a:ext uri="{FF2B5EF4-FFF2-40B4-BE49-F238E27FC236}">
                <a16:creationId xmlns:a16="http://schemas.microsoft.com/office/drawing/2014/main" id="{6C331912-6CD8-4675-97F1-ABCC5D15D913}"/>
              </a:ext>
            </a:extLst>
          </p:cNvPr>
          <p:cNvSpPr>
            <a:spLocks noGrp="1"/>
          </p:cNvSpPr>
          <p:nvPr>
            <p:ph sz="quarter" idx="1"/>
          </p:nvPr>
        </p:nvSpPr>
        <p:spPr/>
        <p:txBody>
          <a:bodyPr/>
          <a:lstStyle/>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r>
              <a:rPr lang="en-IN">
                <a:latin typeface="Times New Roman" panose="02020603050405020304" pitchFamily="18" charset="0"/>
                <a:cs typeface="Times New Roman" panose="02020603050405020304" pitchFamily="18" charset="0"/>
              </a:rPr>
              <a:t>The Machine Learning process involves building a Predictive model that can be used to find a solution for a Problem Statement.</a:t>
            </a:r>
          </a:p>
        </p:txBody>
      </p:sp>
      <p:pic>
        <p:nvPicPr>
          <p:cNvPr id="11" name="Picture 10">
            <a:extLst>
              <a:ext uri="{FF2B5EF4-FFF2-40B4-BE49-F238E27FC236}">
                <a16:creationId xmlns:a16="http://schemas.microsoft.com/office/drawing/2014/main" id="{40B608ED-D856-423A-B849-A4AA4600F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990600"/>
            <a:ext cx="8159750" cy="3810000"/>
          </a:xfrm>
          <a:prstGeom prst="rect">
            <a:avLst/>
          </a:prstGeom>
        </p:spPr>
      </p:pic>
    </p:spTree>
    <p:extLst>
      <p:ext uri="{BB962C8B-B14F-4D97-AF65-F5344CB8AC3E}">
        <p14:creationId xmlns:p14="http://schemas.microsoft.com/office/powerpoint/2010/main" val="348404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DE5DE-B74E-40D8-8543-E5A68C897EFB}"/>
              </a:ext>
            </a:extLst>
          </p:cNvPr>
          <p:cNvSpPr>
            <a:spLocks noGrp="1"/>
          </p:cNvSpPr>
          <p:nvPr>
            <p:ph sz="quarter" idx="1"/>
          </p:nvPr>
        </p:nvSpPr>
        <p:spPr>
          <a:xfrm>
            <a:off x="1143000" y="2057400"/>
            <a:ext cx="7772400" cy="4572000"/>
          </a:xfrm>
        </p:spPr>
        <p:txBody>
          <a:bodyPr/>
          <a:lstStyle/>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1:</a:t>
            </a:r>
            <a:r>
              <a:rPr lang="en-IN">
                <a:solidFill>
                  <a:srgbClr val="0070C0"/>
                </a:solidFill>
                <a:latin typeface="Times New Roman" panose="02020603050405020304" pitchFamily="18" charset="0"/>
                <a:cs typeface="Times New Roman" panose="02020603050405020304" pitchFamily="18" charset="0"/>
              </a:rPr>
              <a:t> </a:t>
            </a:r>
            <a:r>
              <a:rPr lang="en-IN" b="1">
                <a:latin typeface="Times New Roman" panose="02020603050405020304" pitchFamily="18" charset="0"/>
                <a:cs typeface="Times New Roman" panose="02020603050405020304" pitchFamily="18" charset="0"/>
              </a:rPr>
              <a:t>Define the objective of the Problem</a:t>
            </a:r>
          </a:p>
          <a:p>
            <a:pPr marL="0" indent="0" algn="just">
              <a:buNone/>
            </a:pPr>
            <a:r>
              <a:rPr lang="en-IN">
                <a:latin typeface="Times New Roman" panose="02020603050405020304" pitchFamily="18" charset="0"/>
                <a:cs typeface="Times New Roman" panose="02020603050405020304" pitchFamily="18" charset="0"/>
              </a:rPr>
              <a:t>To predict the possibility of rain by studying the weather conditions.</a:t>
            </a: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8A3BB98-2EB0-4E7D-94FB-5BA233F37120}"/>
              </a:ext>
            </a:extLst>
          </p:cNvPr>
          <p:cNvSpPr>
            <a:spLocks noGrp="1"/>
          </p:cNvSpPr>
          <p:nvPr>
            <p:ph type="sldNum" sz="quarter" idx="12"/>
          </p:nvPr>
        </p:nvSpPr>
        <p:spPr/>
        <p:txBody>
          <a:bodyPr/>
          <a:lstStyle/>
          <a:p>
            <a:pPr>
              <a:defRPr/>
            </a:pPr>
            <a:fld id="{CB711B86-F767-49C7-B71F-17E363B3CB08}" type="slidenum">
              <a:rPr lang="en-US" smtClean="0"/>
              <a:t>13</a:t>
            </a:fld>
            <a:endParaRPr lang="en-US"/>
          </a:p>
        </p:txBody>
      </p:sp>
      <p:pic>
        <p:nvPicPr>
          <p:cNvPr id="7" name="Picture 6">
            <a:extLst>
              <a:ext uri="{FF2B5EF4-FFF2-40B4-BE49-F238E27FC236}">
                <a16:creationId xmlns:a16="http://schemas.microsoft.com/office/drawing/2014/main" id="{6FE303FE-DA0D-4272-9BA9-D23FDC66C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457200"/>
            <a:ext cx="3105150" cy="4419600"/>
          </a:xfrm>
          <a:prstGeom prst="rect">
            <a:avLst/>
          </a:prstGeom>
        </p:spPr>
      </p:pic>
      <p:sp>
        <p:nvSpPr>
          <p:cNvPr id="2" name="Content Placeholder 2">
            <a:extLst>
              <a:ext uri="{FF2B5EF4-FFF2-40B4-BE49-F238E27FC236}">
                <a16:creationId xmlns:a16="http://schemas.microsoft.com/office/drawing/2014/main" id="{608EF85F-ACC5-2632-46D7-C7706C42AEA7}"/>
              </a:ext>
            </a:extLst>
          </p:cNvPr>
          <p:cNvSpPr txBox="1">
            <a:spLocks/>
          </p:cNvSpPr>
          <p:nvPr/>
        </p:nvSpPr>
        <p:spPr bwMode="auto">
          <a:xfrm>
            <a:off x="457200" y="457200"/>
            <a:ext cx="5257800" cy="3924300"/>
          </a:xfrm>
          <a:prstGeom prst="rect">
            <a:avLst/>
          </a:prstGeom>
          <a:no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What are we trying to predict?</a:t>
            </a:r>
          </a:p>
          <a:p>
            <a:pPr marL="0" indent="0" algn="just">
              <a:buNone/>
            </a:pPr>
            <a:endParaRPr lang="en-IN">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What are the target features?</a:t>
            </a:r>
          </a:p>
          <a:p>
            <a:pPr marL="0" indent="0" algn="just">
              <a:buNone/>
            </a:pPr>
            <a:endParaRPr lang="en-IN">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What is the Input data?</a:t>
            </a:r>
          </a:p>
          <a:p>
            <a:pPr marL="0" indent="0" algn="just">
              <a:buNone/>
            </a:pPr>
            <a:endParaRPr lang="en-IN">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What kind of problem are we facing? Binary Classification? Clustering?</a:t>
            </a:r>
          </a:p>
        </p:txBody>
      </p:sp>
    </p:spTree>
    <p:extLst>
      <p:ext uri="{BB962C8B-B14F-4D97-AF65-F5344CB8AC3E}">
        <p14:creationId xmlns:p14="http://schemas.microsoft.com/office/powerpoint/2010/main" val="122230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F2902-5C96-4F7E-9B7A-32F7EF70F996}"/>
              </a:ext>
            </a:extLst>
          </p:cNvPr>
          <p:cNvSpPr>
            <a:spLocks noGrp="1"/>
          </p:cNvSpPr>
          <p:nvPr>
            <p:ph sz="quarter" idx="1"/>
          </p:nvPr>
        </p:nvSpPr>
        <p:spPr>
          <a:xfrm>
            <a:off x="1219200" y="1447800"/>
            <a:ext cx="7772400" cy="45720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2: Data Gathering</a:t>
            </a:r>
          </a:p>
          <a:p>
            <a:pPr algn="just"/>
            <a:endParaRPr lang="en-IN">
              <a:latin typeface="Times New Roman" panose="02020603050405020304" pitchFamily="18" charset="0"/>
              <a:cs typeface="Times New Roman" panose="02020603050405020304" pitchFamily="18" charset="0"/>
            </a:endParaRPr>
          </a:p>
          <a:p>
            <a:pPr marL="0" indent="0" algn="just">
              <a:buNone/>
            </a:pPr>
            <a:r>
              <a:rPr lang="en-IN">
                <a:latin typeface="Times New Roman" panose="02020603050405020304" pitchFamily="18" charset="0"/>
                <a:cs typeface="Times New Roman" panose="02020603050405020304" pitchFamily="18" charset="0"/>
              </a:rPr>
              <a:t>Data such as weather conditions, humidity level, temperature, pressure, etc. are either collected manually or scarped from the web.</a:t>
            </a: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4C65C50-36CE-43B5-889C-6FE9DEF4951A}"/>
              </a:ext>
            </a:extLst>
          </p:cNvPr>
          <p:cNvSpPr>
            <a:spLocks noGrp="1"/>
          </p:cNvSpPr>
          <p:nvPr>
            <p:ph type="sldNum" sz="quarter" idx="12"/>
          </p:nvPr>
        </p:nvSpPr>
        <p:spPr/>
        <p:txBody>
          <a:bodyPr/>
          <a:lstStyle/>
          <a:p>
            <a:pPr>
              <a:defRPr/>
            </a:pPr>
            <a:fld id="{CB711B86-F767-49C7-B71F-17E363B3CB08}" type="slidenum">
              <a:rPr lang="en-US" smtClean="0"/>
              <a:t>14</a:t>
            </a:fld>
            <a:endParaRPr lang="en-US"/>
          </a:p>
        </p:txBody>
      </p:sp>
      <p:pic>
        <p:nvPicPr>
          <p:cNvPr id="8" name="Picture 7">
            <a:extLst>
              <a:ext uri="{FF2B5EF4-FFF2-40B4-BE49-F238E27FC236}">
                <a16:creationId xmlns:a16="http://schemas.microsoft.com/office/drawing/2014/main" id="{63D5D3B1-8716-4029-9FF5-092584AB4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82" y="3705225"/>
            <a:ext cx="8086725" cy="2695575"/>
          </a:xfrm>
          <a:prstGeom prst="rect">
            <a:avLst/>
          </a:prstGeom>
        </p:spPr>
      </p:pic>
    </p:spTree>
    <p:extLst>
      <p:ext uri="{BB962C8B-B14F-4D97-AF65-F5344CB8AC3E}">
        <p14:creationId xmlns:p14="http://schemas.microsoft.com/office/powerpoint/2010/main" val="253772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DECAFC-930C-4B03-86D1-7D772EE8EF96}"/>
              </a:ext>
            </a:extLst>
          </p:cNvPr>
          <p:cNvSpPr>
            <a:spLocks noGrp="1"/>
          </p:cNvSpPr>
          <p:nvPr>
            <p:ph sz="quarter" idx="1"/>
          </p:nvPr>
        </p:nvSpPr>
        <p:spPr>
          <a:xfrm>
            <a:off x="1219200" y="381000"/>
            <a:ext cx="7772400" cy="5943600"/>
          </a:xfrm>
        </p:spPr>
        <p:txBody>
          <a:bodyPr/>
          <a:lstStyle/>
          <a:p>
            <a:pPr algn="just"/>
            <a:r>
              <a:rPr lang="en-IN" b="1" u="sng">
                <a:solidFill>
                  <a:srgbClr val="0070C0"/>
                </a:solidFill>
                <a:latin typeface="Times New Roman" panose="02020603050405020304" pitchFamily="18" charset="0"/>
                <a:cs typeface="Times New Roman" panose="02020603050405020304" pitchFamily="18" charset="0"/>
              </a:rPr>
              <a:t>Step 3: Preparing the Data</a:t>
            </a:r>
          </a:p>
          <a:p>
            <a:pPr algn="just">
              <a:buFont typeface="Wingdings" panose="05000000000000000000" pitchFamily="2" charset="2"/>
              <a:buChar char="Ø"/>
            </a:pPr>
            <a:r>
              <a:rPr lang="en-IN">
                <a:latin typeface="Times New Roman" panose="02020603050405020304" pitchFamily="18" charset="0"/>
                <a:cs typeface="Times New Roman" panose="02020603050405020304" pitchFamily="18" charset="0"/>
              </a:rPr>
              <a:t>Data cleaning involves getting rid of inconsistencies in data as missing values or redundant variables.</a:t>
            </a:r>
          </a:p>
          <a:p>
            <a:pPr algn="just">
              <a:buFont typeface="Wingdings" panose="05000000000000000000" pitchFamily="2" charset="2"/>
              <a:buChar char="Ø"/>
            </a:pPr>
            <a:r>
              <a:rPr lang="en-IN">
                <a:latin typeface="Times New Roman" panose="02020603050405020304" pitchFamily="18" charset="0"/>
                <a:cs typeface="Times New Roman" panose="02020603050405020304" pitchFamily="18" charset="0"/>
              </a:rPr>
              <a:t>Transform Data into desired format.</a:t>
            </a:r>
          </a:p>
          <a:p>
            <a:pPr algn="just">
              <a:buFont typeface="Wingdings" panose="05000000000000000000" pitchFamily="2" charset="2"/>
              <a:buChar char="Ø"/>
            </a:pPr>
            <a:r>
              <a:rPr lang="en-IN">
                <a:latin typeface="Times New Roman" panose="02020603050405020304" pitchFamily="18" charset="0"/>
                <a:cs typeface="Times New Roman" panose="02020603050405020304" pitchFamily="18" charset="0"/>
              </a:rPr>
              <a:t>Data cleaning</a:t>
            </a:r>
          </a:p>
          <a:p>
            <a:pPr algn="just">
              <a:buFont typeface="Arial" panose="020B0604020202020204" pitchFamily="34" charset="0"/>
              <a:buChar char="•"/>
            </a:pPr>
            <a:r>
              <a:rPr lang="en-IN">
                <a:latin typeface="Times New Roman" panose="02020603050405020304" pitchFamily="18" charset="0"/>
                <a:cs typeface="Times New Roman" panose="02020603050405020304" pitchFamily="18" charset="0"/>
              </a:rPr>
              <a:t>Missing values</a:t>
            </a:r>
          </a:p>
          <a:p>
            <a:pPr algn="just">
              <a:buFont typeface="Arial" panose="020B0604020202020204" pitchFamily="34" charset="0"/>
              <a:buChar char="•"/>
            </a:pPr>
            <a:r>
              <a:rPr lang="en-IN">
                <a:latin typeface="Times New Roman" panose="02020603050405020304" pitchFamily="18" charset="0"/>
                <a:cs typeface="Times New Roman" panose="02020603050405020304" pitchFamily="18" charset="0"/>
              </a:rPr>
              <a:t>Corrupted Data</a:t>
            </a:r>
          </a:p>
          <a:p>
            <a:pPr algn="just">
              <a:buFont typeface="Arial" panose="020B0604020202020204" pitchFamily="34" charset="0"/>
              <a:buChar char="•"/>
            </a:pPr>
            <a:r>
              <a:rPr lang="en-IN">
                <a:latin typeface="Times New Roman" panose="02020603050405020304" pitchFamily="18" charset="0"/>
                <a:cs typeface="Times New Roman" panose="02020603050405020304" pitchFamily="18" charset="0"/>
              </a:rPr>
              <a:t>Remove Unnecessary data</a:t>
            </a: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BF196C-32A1-462A-BB8D-E6C6A33989E7}"/>
              </a:ext>
            </a:extLst>
          </p:cNvPr>
          <p:cNvSpPr>
            <a:spLocks noGrp="1"/>
          </p:cNvSpPr>
          <p:nvPr>
            <p:ph type="sldNum" sz="quarter" idx="12"/>
          </p:nvPr>
        </p:nvSpPr>
        <p:spPr/>
        <p:txBody>
          <a:bodyPr/>
          <a:lstStyle/>
          <a:p>
            <a:pPr>
              <a:defRPr/>
            </a:pPr>
            <a:fld id="{CB711B86-F767-49C7-B71F-17E363B3CB08}" type="slidenum">
              <a:rPr lang="en-US" smtClean="0"/>
              <a:t>15</a:t>
            </a:fld>
            <a:endParaRPr lang="en-US"/>
          </a:p>
        </p:txBody>
      </p:sp>
      <p:pic>
        <p:nvPicPr>
          <p:cNvPr id="11" name="Picture 10">
            <a:extLst>
              <a:ext uri="{FF2B5EF4-FFF2-40B4-BE49-F238E27FC236}">
                <a16:creationId xmlns:a16="http://schemas.microsoft.com/office/drawing/2014/main" id="{57343A5F-B578-4E24-A555-4F154D28D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076700"/>
            <a:ext cx="7162800" cy="2476500"/>
          </a:xfrm>
          <a:prstGeom prst="rect">
            <a:avLst/>
          </a:prstGeom>
        </p:spPr>
      </p:pic>
    </p:spTree>
    <p:extLst>
      <p:ext uri="{BB962C8B-B14F-4D97-AF65-F5344CB8AC3E}">
        <p14:creationId xmlns:p14="http://schemas.microsoft.com/office/powerpoint/2010/main" val="364976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1169F-20C6-4C52-9699-6AE74C277FDA}"/>
              </a:ext>
            </a:extLst>
          </p:cNvPr>
          <p:cNvSpPr>
            <a:spLocks noGrp="1"/>
          </p:cNvSpPr>
          <p:nvPr>
            <p:ph sz="quarter" idx="1"/>
          </p:nvPr>
        </p:nvSpPr>
        <p:spPr>
          <a:xfrm>
            <a:off x="1143000" y="1447800"/>
            <a:ext cx="7772400" cy="51054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4: Exploratory Data Analysis</a:t>
            </a:r>
          </a:p>
          <a:p>
            <a:pPr marL="0" indent="0" algn="just">
              <a:buNone/>
            </a:pPr>
            <a:r>
              <a:rPr lang="en-IN">
                <a:latin typeface="Times New Roman" panose="02020603050405020304" pitchFamily="18" charset="0"/>
                <a:cs typeface="Times New Roman" panose="02020603050405020304" pitchFamily="18" charset="0"/>
              </a:rPr>
              <a:t>Data exploration involves understanding the patterns and trends in data. At this stage all the insights are drawn and correlations between the variables are understood.</a:t>
            </a:r>
          </a:p>
        </p:txBody>
      </p:sp>
      <p:sp>
        <p:nvSpPr>
          <p:cNvPr id="5" name="Slide Number Placeholder 4">
            <a:extLst>
              <a:ext uri="{FF2B5EF4-FFF2-40B4-BE49-F238E27FC236}">
                <a16:creationId xmlns:a16="http://schemas.microsoft.com/office/drawing/2014/main" id="{C92B2C10-2BB6-4657-ADED-A07C781C4ACA}"/>
              </a:ext>
            </a:extLst>
          </p:cNvPr>
          <p:cNvSpPr>
            <a:spLocks noGrp="1"/>
          </p:cNvSpPr>
          <p:nvPr>
            <p:ph type="sldNum" sz="quarter" idx="12"/>
          </p:nvPr>
        </p:nvSpPr>
        <p:spPr/>
        <p:txBody>
          <a:bodyPr/>
          <a:lstStyle/>
          <a:p>
            <a:pPr>
              <a:defRPr/>
            </a:pPr>
            <a:fld id="{CB711B86-F767-49C7-B71F-17E363B3CB08}" type="slidenum">
              <a:rPr lang="en-US" smtClean="0"/>
              <a:t>16</a:t>
            </a:fld>
            <a:endParaRPr lang="en-US"/>
          </a:p>
        </p:txBody>
      </p:sp>
      <p:pic>
        <p:nvPicPr>
          <p:cNvPr id="7" name="Picture 6">
            <a:extLst>
              <a:ext uri="{FF2B5EF4-FFF2-40B4-BE49-F238E27FC236}">
                <a16:creationId xmlns:a16="http://schemas.microsoft.com/office/drawing/2014/main" id="{1D44D30B-D181-49C1-B4E3-F7644EF07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381375"/>
            <a:ext cx="7391400" cy="3095625"/>
          </a:xfrm>
          <a:prstGeom prst="rect">
            <a:avLst/>
          </a:prstGeom>
        </p:spPr>
      </p:pic>
    </p:spTree>
    <p:extLst>
      <p:ext uri="{BB962C8B-B14F-4D97-AF65-F5344CB8AC3E}">
        <p14:creationId xmlns:p14="http://schemas.microsoft.com/office/powerpoint/2010/main" val="170866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2F6AD4-02C6-402D-873C-9E335281AA59}"/>
              </a:ext>
            </a:extLst>
          </p:cNvPr>
          <p:cNvSpPr>
            <a:spLocks noGrp="1"/>
          </p:cNvSpPr>
          <p:nvPr>
            <p:ph sz="quarter" idx="1"/>
          </p:nvPr>
        </p:nvSpPr>
        <p:spPr>
          <a:xfrm>
            <a:off x="1219200" y="228600"/>
            <a:ext cx="7772400" cy="64389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5: Building the Machine Learning Model</a:t>
            </a:r>
            <a:endParaRPr lang="en-IN">
              <a:solidFill>
                <a:srgbClr val="0070C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At this stage a Predictive Model is built by using Machine Learning Algorithms such as Linear Regression, Decision Trees, etc.</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Machine Learning model is built by using the training data set.</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The model is the machine learning algorithm that predicts the output by using the data fed to it.</a:t>
            </a:r>
          </a:p>
        </p:txBody>
      </p:sp>
      <p:sp>
        <p:nvSpPr>
          <p:cNvPr id="5" name="Slide Number Placeholder 4">
            <a:extLst>
              <a:ext uri="{FF2B5EF4-FFF2-40B4-BE49-F238E27FC236}">
                <a16:creationId xmlns:a16="http://schemas.microsoft.com/office/drawing/2014/main" id="{9E8E81C0-FEEB-4E83-BEB2-334C83AD17E0}"/>
              </a:ext>
            </a:extLst>
          </p:cNvPr>
          <p:cNvSpPr>
            <a:spLocks noGrp="1"/>
          </p:cNvSpPr>
          <p:nvPr>
            <p:ph type="sldNum" sz="quarter" idx="12"/>
          </p:nvPr>
        </p:nvSpPr>
        <p:spPr/>
        <p:txBody>
          <a:bodyPr/>
          <a:lstStyle/>
          <a:p>
            <a:pPr>
              <a:defRPr/>
            </a:pPr>
            <a:fld id="{CB711B86-F767-49C7-B71F-17E363B3CB08}" type="slidenum">
              <a:rPr lang="en-US" smtClean="0"/>
              <a:t>17</a:t>
            </a:fld>
            <a:endParaRPr lang="en-US"/>
          </a:p>
        </p:txBody>
      </p:sp>
      <p:pic>
        <p:nvPicPr>
          <p:cNvPr id="7" name="Picture 6">
            <a:extLst>
              <a:ext uri="{FF2B5EF4-FFF2-40B4-BE49-F238E27FC236}">
                <a16:creationId xmlns:a16="http://schemas.microsoft.com/office/drawing/2014/main" id="{8D6D106F-4D61-4E31-A806-AAD4775BB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762375"/>
            <a:ext cx="5715000" cy="2867025"/>
          </a:xfrm>
          <a:prstGeom prst="rect">
            <a:avLst/>
          </a:prstGeom>
        </p:spPr>
      </p:pic>
    </p:spTree>
    <p:extLst>
      <p:ext uri="{BB962C8B-B14F-4D97-AF65-F5344CB8AC3E}">
        <p14:creationId xmlns:p14="http://schemas.microsoft.com/office/powerpoint/2010/main" val="334955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8002A-EA3A-4B98-BB11-F25BCC5597D6}"/>
              </a:ext>
            </a:extLst>
          </p:cNvPr>
          <p:cNvSpPr>
            <a:spLocks noGrp="1"/>
          </p:cNvSpPr>
          <p:nvPr>
            <p:ph sz="quarter" idx="1"/>
          </p:nvPr>
        </p:nvSpPr>
        <p:spPr>
          <a:xfrm>
            <a:off x="1219200" y="381000"/>
            <a:ext cx="7772400" cy="60198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6: Model evaluation and optimization</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The efficiency of the model is evaluated and any further improvement in the model are implemented.</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ML model is evaluated by using the testing data set.</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The accuracy of the model is calculated.</a:t>
            </a:r>
          </a:p>
          <a:p>
            <a:pPr algn="just">
              <a:buFont typeface="Wingdings" panose="05000000000000000000" pitchFamily="2" charset="2"/>
              <a:buChar char="§"/>
            </a:pPr>
            <a:r>
              <a:rPr lang="en-IN">
                <a:latin typeface="Times New Roman" panose="02020603050405020304" pitchFamily="18" charset="0"/>
                <a:cs typeface="Times New Roman" panose="02020603050405020304" pitchFamily="18" charset="0"/>
              </a:rPr>
              <a:t>Further improvement in the model are done by using techniques like parameter tuning.</a:t>
            </a: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B258A79-C46E-42B9-BFA7-974F3C4395E2}"/>
              </a:ext>
            </a:extLst>
          </p:cNvPr>
          <p:cNvSpPr>
            <a:spLocks noGrp="1"/>
          </p:cNvSpPr>
          <p:nvPr>
            <p:ph type="sldNum" sz="quarter" idx="12"/>
          </p:nvPr>
        </p:nvSpPr>
        <p:spPr/>
        <p:txBody>
          <a:bodyPr/>
          <a:lstStyle/>
          <a:p>
            <a:pPr>
              <a:defRPr/>
            </a:pPr>
            <a:fld id="{CB711B86-F767-49C7-B71F-17E363B3CB08}" type="slidenum">
              <a:rPr lang="en-US" smtClean="0"/>
              <a:t>18</a:t>
            </a:fld>
            <a:endParaRPr lang="en-US"/>
          </a:p>
        </p:txBody>
      </p:sp>
      <p:pic>
        <p:nvPicPr>
          <p:cNvPr id="7" name="Picture 6">
            <a:extLst>
              <a:ext uri="{FF2B5EF4-FFF2-40B4-BE49-F238E27FC236}">
                <a16:creationId xmlns:a16="http://schemas.microsoft.com/office/drawing/2014/main" id="{4B8F0F02-A4E6-4C9A-A1B3-B56D2F603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705225"/>
            <a:ext cx="6629400" cy="2771775"/>
          </a:xfrm>
          <a:prstGeom prst="rect">
            <a:avLst/>
          </a:prstGeom>
        </p:spPr>
      </p:pic>
    </p:spTree>
    <p:extLst>
      <p:ext uri="{BB962C8B-B14F-4D97-AF65-F5344CB8AC3E}">
        <p14:creationId xmlns:p14="http://schemas.microsoft.com/office/powerpoint/2010/main" val="1020175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CF306-23FE-47B3-9264-88595B5EED8B}"/>
              </a:ext>
            </a:extLst>
          </p:cNvPr>
          <p:cNvSpPr>
            <a:spLocks noGrp="1"/>
          </p:cNvSpPr>
          <p:nvPr>
            <p:ph sz="quarter" idx="1"/>
          </p:nvPr>
        </p:nvSpPr>
        <p:spPr>
          <a:xfrm>
            <a:off x="1219200" y="838200"/>
            <a:ext cx="7772400" cy="45720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Step 7: Predictions</a:t>
            </a:r>
            <a:endParaRPr lang="en-IN">
              <a:solidFill>
                <a:srgbClr val="0070C0"/>
              </a:solidFill>
              <a:latin typeface="Times New Roman" panose="02020603050405020304" pitchFamily="18" charset="0"/>
              <a:cs typeface="Times New Roman" panose="02020603050405020304" pitchFamily="18" charset="0"/>
            </a:endParaRPr>
          </a:p>
          <a:p>
            <a:pPr marL="0" indent="0" algn="just">
              <a:buNone/>
            </a:pPr>
            <a:r>
              <a:rPr lang="en-IN">
                <a:solidFill>
                  <a:srgbClr val="0070C0"/>
                </a:solidFill>
                <a:latin typeface="Times New Roman" panose="02020603050405020304" pitchFamily="18" charset="0"/>
                <a:cs typeface="Times New Roman" panose="02020603050405020304" pitchFamily="18" charset="0"/>
              </a:rPr>
              <a:t> </a:t>
            </a:r>
          </a:p>
          <a:p>
            <a:pPr marL="0" indent="0" algn="just">
              <a:buNone/>
            </a:pPr>
            <a:r>
              <a:rPr lang="en-IN">
                <a:latin typeface="Times New Roman" panose="02020603050405020304" pitchFamily="18" charset="0"/>
                <a:cs typeface="Times New Roman" panose="02020603050405020304" pitchFamily="18" charset="0"/>
              </a:rPr>
              <a:t>The final Outcome is predicted after performing parameter tuning and improving the accuracy of the model.</a:t>
            </a: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013AD9-8A59-4A4C-BD4D-2ED20F96A586}"/>
              </a:ext>
            </a:extLst>
          </p:cNvPr>
          <p:cNvSpPr>
            <a:spLocks noGrp="1"/>
          </p:cNvSpPr>
          <p:nvPr>
            <p:ph type="sldNum" sz="quarter" idx="12"/>
          </p:nvPr>
        </p:nvSpPr>
        <p:spPr/>
        <p:txBody>
          <a:bodyPr/>
          <a:lstStyle/>
          <a:p>
            <a:pPr>
              <a:defRPr/>
            </a:pPr>
            <a:fld id="{CB711B86-F767-49C7-B71F-17E363B3CB08}" type="slidenum">
              <a:rPr lang="en-US" smtClean="0"/>
              <a:t>19</a:t>
            </a:fld>
            <a:endParaRPr lang="en-US"/>
          </a:p>
        </p:txBody>
      </p:sp>
      <p:pic>
        <p:nvPicPr>
          <p:cNvPr id="7" name="Picture 6">
            <a:extLst>
              <a:ext uri="{FF2B5EF4-FFF2-40B4-BE49-F238E27FC236}">
                <a16:creationId xmlns:a16="http://schemas.microsoft.com/office/drawing/2014/main" id="{885EFC1C-1D71-47AF-841E-FA75F2480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248025"/>
            <a:ext cx="7238999" cy="3076575"/>
          </a:xfrm>
          <a:prstGeom prst="rect">
            <a:avLst/>
          </a:prstGeom>
        </p:spPr>
      </p:pic>
    </p:spTree>
    <p:extLst>
      <p:ext uri="{BB962C8B-B14F-4D97-AF65-F5344CB8AC3E}">
        <p14:creationId xmlns:p14="http://schemas.microsoft.com/office/powerpoint/2010/main" val="50432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A611-5DAE-40F8-AEC6-640769F5BEE4}"/>
              </a:ext>
            </a:extLst>
          </p:cNvPr>
          <p:cNvSpPr>
            <a:spLocks noGrp="1"/>
          </p:cNvSpPr>
          <p:nvPr>
            <p:ph type="title"/>
          </p:nvPr>
        </p:nvSpPr>
        <p:spPr>
          <a:xfrm>
            <a:off x="628650" y="1752600"/>
            <a:ext cx="7886700" cy="2286000"/>
          </a:xfrm>
        </p:spPr>
        <p:txBody>
          <a:bodyPr>
            <a:normAutofit fontScale="90000"/>
          </a:bodyPr>
          <a:lstStyle/>
          <a:p>
            <a:pPr algn="ctr"/>
            <a:r>
              <a:rPr lang="en-IN"/>
              <a:t>	</a:t>
            </a:r>
            <a:r>
              <a:rPr lang="en-IN" sz="6000">
                <a:solidFill>
                  <a:srgbClr val="FF0000"/>
                </a:solidFill>
                <a:latin typeface="Times New Roman" panose="02020603050405020304" pitchFamily="18" charset="0"/>
                <a:cs typeface="Times New Roman" panose="02020603050405020304" pitchFamily="18" charset="0"/>
              </a:rPr>
              <a:t>Module-5</a:t>
            </a:r>
            <a:br>
              <a:rPr lang="en-IN" sz="6000">
                <a:solidFill>
                  <a:srgbClr val="FF0000"/>
                </a:solidFill>
                <a:latin typeface="Times New Roman" panose="02020603050405020304" pitchFamily="18" charset="0"/>
                <a:cs typeface="Times New Roman" panose="02020603050405020304" pitchFamily="18" charset="0"/>
              </a:rPr>
            </a:br>
            <a:r>
              <a:rPr lang="en-IN" sz="6000">
                <a:solidFill>
                  <a:srgbClr val="FF0000"/>
                </a:solidFill>
                <a:latin typeface="Times New Roman" panose="02020603050405020304" pitchFamily="18" charset="0"/>
                <a:cs typeface="Times New Roman" panose="02020603050405020304" pitchFamily="18" charset="0"/>
              </a:rPr>
              <a:t>Introduction to Machine Learning</a:t>
            </a:r>
          </a:p>
        </p:txBody>
      </p:sp>
      <p:sp>
        <p:nvSpPr>
          <p:cNvPr id="5" name="Slide Number Placeholder 4">
            <a:extLst>
              <a:ext uri="{FF2B5EF4-FFF2-40B4-BE49-F238E27FC236}">
                <a16:creationId xmlns:a16="http://schemas.microsoft.com/office/drawing/2014/main" id="{A0AC4A1E-7E66-4F9D-8D35-7338B2832C96}"/>
              </a:ext>
            </a:extLst>
          </p:cNvPr>
          <p:cNvSpPr>
            <a:spLocks noGrp="1"/>
          </p:cNvSpPr>
          <p:nvPr>
            <p:ph type="sldNum" sz="quarter" idx="12"/>
          </p:nvPr>
        </p:nvSpPr>
        <p:spPr/>
        <p:txBody>
          <a:bodyPr/>
          <a:lstStyle/>
          <a:p>
            <a:pPr>
              <a:defRPr/>
            </a:pPr>
            <a:fld id="{CB711B86-F767-49C7-B71F-17E363B3CB08}" type="slidenum">
              <a:rPr lang="en-US" smtClean="0"/>
              <a:t>2</a:t>
            </a:fld>
            <a:endParaRPr lang="en-US"/>
          </a:p>
        </p:txBody>
      </p:sp>
    </p:spTree>
    <p:extLst>
      <p:ext uri="{BB962C8B-B14F-4D97-AF65-F5344CB8AC3E}">
        <p14:creationId xmlns:p14="http://schemas.microsoft.com/office/powerpoint/2010/main" val="119204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0DFC-B785-40BF-9616-9683CA697C5C}"/>
              </a:ext>
            </a:extLst>
          </p:cNvPr>
          <p:cNvSpPr>
            <a:spLocks noGrp="1"/>
          </p:cNvSpPr>
          <p:nvPr>
            <p:ph type="title"/>
          </p:nvPr>
        </p:nvSpPr>
        <p:spPr>
          <a:xfrm>
            <a:off x="1219200" y="274638"/>
            <a:ext cx="7772400" cy="7921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What is Learning:</a:t>
            </a:r>
          </a:p>
        </p:txBody>
      </p:sp>
      <p:sp>
        <p:nvSpPr>
          <p:cNvPr id="3" name="Content Placeholder 2">
            <a:extLst>
              <a:ext uri="{FF2B5EF4-FFF2-40B4-BE49-F238E27FC236}">
                <a16:creationId xmlns:a16="http://schemas.microsoft.com/office/drawing/2014/main" id="{24A09E08-E0D9-4210-8286-398C97DAE9A4}"/>
              </a:ext>
            </a:extLst>
          </p:cNvPr>
          <p:cNvSpPr>
            <a:spLocks noGrp="1"/>
          </p:cNvSpPr>
          <p:nvPr>
            <p:ph sz="quarter" idx="1"/>
          </p:nvPr>
        </p:nvSpPr>
        <p:spPr>
          <a:xfrm>
            <a:off x="1219200" y="1447800"/>
            <a:ext cx="7772400" cy="4191000"/>
          </a:xfrm>
        </p:spPr>
        <p:txBody>
          <a:bodyPr/>
          <a:lstStyle/>
          <a:p>
            <a:pPr algn="just"/>
            <a:r>
              <a:rPr lang="en-IN" i="0">
                <a:effectLst/>
                <a:latin typeface="Times New Roman" panose="02020603050405020304" pitchFamily="18" charset="0"/>
                <a:cs typeface="Times New Roman" panose="02020603050405020304" pitchFamily="18" charset="0"/>
              </a:rPr>
              <a:t>Learning is one of the fundamental building blocks of artificial intelligence (AI) solutions. From a conceptual standpoint, learning is a process that improves the knowledge of an AI program by making observations about its environment.</a:t>
            </a:r>
          </a:p>
          <a:p>
            <a:pPr algn="just"/>
            <a:r>
              <a:rPr lang="en-IN" b="0" i="0">
                <a:solidFill>
                  <a:srgbClr val="4D5156"/>
                </a:solidFill>
                <a:effectLst/>
                <a:latin typeface="Times New Roman" panose="02020603050405020304" pitchFamily="18" charset="0"/>
                <a:cs typeface="Times New Roman" panose="02020603050405020304" pitchFamily="18" charset="0"/>
              </a:rPr>
              <a:t>Learning is the process of acquiring new understanding, knowledge, behaviours, skills, values, attitudes, and preferences.</a:t>
            </a: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0A4F0D8-CEF0-4E19-A2A8-D47E5D283766}"/>
              </a:ext>
            </a:extLst>
          </p:cNvPr>
          <p:cNvSpPr>
            <a:spLocks noGrp="1"/>
          </p:cNvSpPr>
          <p:nvPr>
            <p:ph type="sldNum" sz="quarter" idx="12"/>
          </p:nvPr>
        </p:nvSpPr>
        <p:spPr/>
        <p:txBody>
          <a:bodyPr/>
          <a:lstStyle/>
          <a:p>
            <a:pPr>
              <a:defRPr/>
            </a:pPr>
            <a:fld id="{CB711B86-F767-49C7-B71F-17E363B3CB08}" type="slidenum">
              <a:rPr lang="en-US" smtClean="0"/>
              <a:t>20</a:t>
            </a:fld>
            <a:endParaRPr lang="en-US"/>
          </a:p>
        </p:txBody>
      </p:sp>
    </p:spTree>
    <p:extLst>
      <p:ext uri="{BB962C8B-B14F-4D97-AF65-F5344CB8AC3E}">
        <p14:creationId xmlns:p14="http://schemas.microsoft.com/office/powerpoint/2010/main" val="202067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E1E6-6061-4E50-92DD-3553CE8045B3}"/>
              </a:ext>
            </a:extLst>
          </p:cNvPr>
          <p:cNvSpPr>
            <a:spLocks noGrp="1"/>
          </p:cNvSpPr>
          <p:nvPr>
            <p:ph type="title"/>
          </p:nvPr>
        </p:nvSpPr>
        <p:spPr>
          <a:xfrm>
            <a:off x="1219200" y="274638"/>
            <a:ext cx="7772400" cy="7159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Types of Machine Learning:</a:t>
            </a:r>
          </a:p>
        </p:txBody>
      </p:sp>
      <p:pic>
        <p:nvPicPr>
          <p:cNvPr id="7" name="Content Placeholder 6">
            <a:extLst>
              <a:ext uri="{FF2B5EF4-FFF2-40B4-BE49-F238E27FC236}">
                <a16:creationId xmlns:a16="http://schemas.microsoft.com/office/drawing/2014/main" id="{036084BF-7C94-41F1-9075-187089B7E55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371601" y="1295400"/>
            <a:ext cx="7391400" cy="4800599"/>
          </a:xfrm>
        </p:spPr>
      </p:pic>
      <p:sp>
        <p:nvSpPr>
          <p:cNvPr id="5" name="Slide Number Placeholder 4">
            <a:extLst>
              <a:ext uri="{FF2B5EF4-FFF2-40B4-BE49-F238E27FC236}">
                <a16:creationId xmlns:a16="http://schemas.microsoft.com/office/drawing/2014/main" id="{2C7A07F7-C687-4C4F-B6C0-7C0807369D13}"/>
              </a:ext>
            </a:extLst>
          </p:cNvPr>
          <p:cNvSpPr>
            <a:spLocks noGrp="1"/>
          </p:cNvSpPr>
          <p:nvPr>
            <p:ph type="sldNum" sz="quarter" idx="12"/>
          </p:nvPr>
        </p:nvSpPr>
        <p:spPr/>
        <p:txBody>
          <a:bodyPr/>
          <a:lstStyle/>
          <a:p>
            <a:pPr>
              <a:defRPr/>
            </a:pPr>
            <a:fld id="{CB711B86-F767-49C7-B71F-17E363B3CB08}" type="slidenum">
              <a:rPr lang="en-US" smtClean="0"/>
              <a:t>21</a:t>
            </a:fld>
            <a:endParaRPr lang="en-US"/>
          </a:p>
        </p:txBody>
      </p:sp>
    </p:spTree>
    <p:extLst>
      <p:ext uri="{BB962C8B-B14F-4D97-AF65-F5344CB8AC3E}">
        <p14:creationId xmlns:p14="http://schemas.microsoft.com/office/powerpoint/2010/main" val="219924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CE40-830B-4C2B-B19E-BBC0C647070F}"/>
              </a:ext>
            </a:extLst>
          </p:cNvPr>
          <p:cNvSpPr>
            <a:spLocks noGrp="1"/>
          </p:cNvSpPr>
          <p:nvPr>
            <p:ph type="title"/>
          </p:nvPr>
        </p:nvSpPr>
        <p:spPr>
          <a:xfrm>
            <a:off x="1219200" y="274638"/>
            <a:ext cx="7772400" cy="7921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Supervised Learning:</a:t>
            </a:r>
          </a:p>
        </p:txBody>
      </p:sp>
      <p:sp>
        <p:nvSpPr>
          <p:cNvPr id="3" name="Content Placeholder 2">
            <a:extLst>
              <a:ext uri="{FF2B5EF4-FFF2-40B4-BE49-F238E27FC236}">
                <a16:creationId xmlns:a16="http://schemas.microsoft.com/office/drawing/2014/main" id="{35420DA2-81D2-4272-BC41-65B93E6CBA55}"/>
              </a:ext>
            </a:extLst>
          </p:cNvPr>
          <p:cNvSpPr>
            <a:spLocks noGrp="1"/>
          </p:cNvSpPr>
          <p:nvPr>
            <p:ph sz="quarter" idx="1"/>
          </p:nvPr>
        </p:nvSpPr>
        <p:spPr>
          <a:xfrm>
            <a:off x="1219200" y="1219200"/>
            <a:ext cx="7772400" cy="4572000"/>
          </a:xfrm>
        </p:spPr>
        <p:txBody>
          <a:bodyPr/>
          <a:lstStyle/>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algn="just"/>
            <a:r>
              <a:rPr lang="en-IN">
                <a:latin typeface="Times New Roman" panose="02020603050405020304" pitchFamily="18" charset="0"/>
                <a:cs typeface="Times New Roman" panose="02020603050405020304" pitchFamily="18" charset="0"/>
              </a:rPr>
              <a:t>Supervised Learning is a technique in which we teach or train the machine using data which is well labelled.</a:t>
            </a: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CC91F59-6E39-49D1-89B8-1CD4868E035D}"/>
              </a:ext>
            </a:extLst>
          </p:cNvPr>
          <p:cNvSpPr>
            <a:spLocks noGrp="1"/>
          </p:cNvSpPr>
          <p:nvPr>
            <p:ph type="sldNum" sz="quarter" idx="12"/>
          </p:nvPr>
        </p:nvSpPr>
        <p:spPr/>
        <p:txBody>
          <a:bodyPr/>
          <a:lstStyle/>
          <a:p>
            <a:pPr>
              <a:defRPr/>
            </a:pPr>
            <a:fld id="{CB711B86-F767-49C7-B71F-17E363B3CB08}" type="slidenum">
              <a:rPr lang="en-US" smtClean="0"/>
              <a:t>22</a:t>
            </a:fld>
            <a:endParaRPr lang="en-US"/>
          </a:p>
        </p:txBody>
      </p:sp>
      <p:pic>
        <p:nvPicPr>
          <p:cNvPr id="7" name="Picture 6">
            <a:extLst>
              <a:ext uri="{FF2B5EF4-FFF2-40B4-BE49-F238E27FC236}">
                <a16:creationId xmlns:a16="http://schemas.microsoft.com/office/drawing/2014/main" id="{C648CFAA-3B17-4FC8-A701-072E16C51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1066801"/>
            <a:ext cx="8312150" cy="3429000"/>
          </a:xfrm>
          <a:prstGeom prst="rect">
            <a:avLst/>
          </a:prstGeom>
        </p:spPr>
      </p:pic>
      <p:sp>
        <p:nvSpPr>
          <p:cNvPr id="8" name="Rectangle 7">
            <a:extLst>
              <a:ext uri="{FF2B5EF4-FFF2-40B4-BE49-F238E27FC236}">
                <a16:creationId xmlns:a16="http://schemas.microsoft.com/office/drawing/2014/main" id="{FA615F19-F0C3-4169-AF8D-4434263A289E}"/>
              </a:ext>
            </a:extLst>
          </p:cNvPr>
          <p:cNvSpPr/>
          <p:nvPr/>
        </p:nvSpPr>
        <p:spPr>
          <a:xfrm>
            <a:off x="3048000" y="4648200"/>
            <a:ext cx="3276600" cy="333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Fig. Supervised Learning</a:t>
            </a:r>
          </a:p>
        </p:txBody>
      </p:sp>
    </p:spTree>
    <p:extLst>
      <p:ext uri="{BB962C8B-B14F-4D97-AF65-F5344CB8AC3E}">
        <p14:creationId xmlns:p14="http://schemas.microsoft.com/office/powerpoint/2010/main" val="312730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7632B-EC05-4487-B512-91D15A66AF82}"/>
              </a:ext>
            </a:extLst>
          </p:cNvPr>
          <p:cNvSpPr>
            <a:spLocks noGrp="1"/>
          </p:cNvSpPr>
          <p:nvPr>
            <p:ph sz="quarter" idx="1"/>
          </p:nvPr>
        </p:nvSpPr>
        <p:spPr>
          <a:xfrm>
            <a:off x="1219200" y="1447800"/>
            <a:ext cx="7772400" cy="4572000"/>
          </a:xfrm>
        </p:spPr>
        <p:txBody>
          <a:bodyPr/>
          <a:lstStyle/>
          <a:p>
            <a:pPr algn="just"/>
            <a:r>
              <a:rPr lang="en-IN" b="0" i="0">
                <a:effectLst/>
                <a:latin typeface="Times New Roman" panose="02020603050405020304" pitchFamily="18" charset="0"/>
                <a:cs typeface="Times New Roman" panose="02020603050405020304" pitchFamily="18" charset="0"/>
              </a:rPr>
              <a:t>Supervised learning is the types of machine learning in which machines are trained using well "labelled" training data, and on basis of that data, machines predict the output. The labelled data means some input data is already tagged with the correct output.</a:t>
            </a:r>
          </a:p>
          <a:p>
            <a:pPr algn="just"/>
            <a:r>
              <a:rPr lang="en-IN" b="0" i="0">
                <a:effectLst/>
                <a:latin typeface="Times New Roman" panose="02020603050405020304" pitchFamily="18" charset="0"/>
                <a:cs typeface="Times New Roman" panose="02020603050405020304" pitchFamily="18" charset="0"/>
              </a:rPr>
              <a:t>In supervised learning, the training data provided to the machines work as the supervisor that teaches the machines to predict the output correctly. It applies the same concept as a student learns in the supervision of the teacher.</a:t>
            </a:r>
          </a:p>
          <a:p>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D94BEE3-C9A8-4474-9733-D28219870C3A}"/>
              </a:ext>
            </a:extLst>
          </p:cNvPr>
          <p:cNvSpPr>
            <a:spLocks noGrp="1"/>
          </p:cNvSpPr>
          <p:nvPr>
            <p:ph type="sldNum" sz="quarter" idx="12"/>
          </p:nvPr>
        </p:nvSpPr>
        <p:spPr/>
        <p:txBody>
          <a:bodyPr/>
          <a:lstStyle/>
          <a:p>
            <a:pPr>
              <a:defRPr/>
            </a:pPr>
            <a:fld id="{CB711B86-F767-49C7-B71F-17E363B3CB08}" type="slidenum">
              <a:rPr lang="en-US" smtClean="0"/>
              <a:t>23</a:t>
            </a:fld>
            <a:endParaRPr lang="en-US"/>
          </a:p>
        </p:txBody>
      </p:sp>
    </p:spTree>
    <p:extLst>
      <p:ext uri="{BB962C8B-B14F-4D97-AF65-F5344CB8AC3E}">
        <p14:creationId xmlns:p14="http://schemas.microsoft.com/office/powerpoint/2010/main" val="174855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E106-C531-40C5-B7EF-92F69BA10BA9}"/>
              </a:ext>
            </a:extLst>
          </p:cNvPr>
          <p:cNvSpPr>
            <a:spLocks noGrp="1"/>
          </p:cNvSpPr>
          <p:nvPr>
            <p:ph type="title"/>
          </p:nvPr>
        </p:nvSpPr>
        <p:spPr/>
        <p:txBody>
          <a:bodyPr/>
          <a:lstStyle/>
          <a:p>
            <a:pPr algn="just"/>
            <a:r>
              <a:rPr lang="en-IN">
                <a:solidFill>
                  <a:srgbClr val="7030A0"/>
                </a:solidFill>
                <a:latin typeface="Times New Roman" panose="02020603050405020304" pitchFamily="18" charset="0"/>
                <a:cs typeface="Times New Roman" panose="02020603050405020304" pitchFamily="18" charset="0"/>
              </a:rPr>
              <a:t>Steps Involved in Supervised Learning:</a:t>
            </a:r>
          </a:p>
        </p:txBody>
      </p:sp>
      <p:sp>
        <p:nvSpPr>
          <p:cNvPr id="3" name="Content Placeholder 2">
            <a:extLst>
              <a:ext uri="{FF2B5EF4-FFF2-40B4-BE49-F238E27FC236}">
                <a16:creationId xmlns:a16="http://schemas.microsoft.com/office/drawing/2014/main" id="{9D046354-EA9E-43ED-A020-C195B690AB6A}"/>
              </a:ext>
            </a:extLst>
          </p:cNvPr>
          <p:cNvSpPr>
            <a:spLocks noGrp="1"/>
          </p:cNvSpPr>
          <p:nvPr>
            <p:ph sz="quarter" idx="1"/>
          </p:nvPr>
        </p:nvSpPr>
        <p:spPr>
          <a:xfrm>
            <a:off x="914400" y="1447800"/>
            <a:ext cx="7772400" cy="5219700"/>
          </a:xfrm>
        </p:spPr>
        <p:txBody>
          <a:bodyPr/>
          <a:lstStyle/>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First Determine the type of training dataset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Collect/Gather the labelled training data.</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Split the training dataset into training </a:t>
            </a:r>
            <a:r>
              <a:rPr lang="en-IN" b="1" i="0">
                <a:effectLst/>
                <a:latin typeface="Times New Roman" panose="02020603050405020304" pitchFamily="18" charset="0"/>
                <a:cs typeface="Times New Roman" panose="02020603050405020304" pitchFamily="18" charset="0"/>
              </a:rPr>
              <a:t>dataset, test dataset, and validation dataset</a:t>
            </a:r>
            <a:r>
              <a:rPr lang="en-IN" b="0" i="0">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Determine the input features of the training dataset, which should have enough knowledge so that the model can accurately predict the output.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Determine the suitable algorithm for the model, such as support vector machine, decision tree, etc.</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Execute the algorithm on the training dataset. Sometimes we need validation sets as the control parameters, which are the subset of training datasets.</a:t>
            </a:r>
          </a:p>
          <a:p>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10782D6-8FCC-4FB9-8ABB-27599963F755}"/>
              </a:ext>
            </a:extLst>
          </p:cNvPr>
          <p:cNvSpPr>
            <a:spLocks noGrp="1"/>
          </p:cNvSpPr>
          <p:nvPr>
            <p:ph type="sldNum" sz="quarter" idx="12"/>
          </p:nvPr>
        </p:nvSpPr>
        <p:spPr/>
        <p:txBody>
          <a:bodyPr/>
          <a:lstStyle/>
          <a:p>
            <a:pPr>
              <a:defRPr/>
            </a:pPr>
            <a:fld id="{CB711B86-F767-49C7-B71F-17E363B3CB08}" type="slidenum">
              <a:rPr lang="en-US" smtClean="0"/>
              <a:t>24</a:t>
            </a:fld>
            <a:endParaRPr lang="en-US"/>
          </a:p>
        </p:txBody>
      </p:sp>
    </p:spTree>
    <p:extLst>
      <p:ext uri="{BB962C8B-B14F-4D97-AF65-F5344CB8AC3E}">
        <p14:creationId xmlns:p14="http://schemas.microsoft.com/office/powerpoint/2010/main" val="129465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67C53-2976-4273-85E0-B4F0CDD54AA4}"/>
              </a:ext>
            </a:extLst>
          </p:cNvPr>
          <p:cNvSpPr>
            <a:spLocks noGrp="1"/>
          </p:cNvSpPr>
          <p:nvPr>
            <p:ph sz="quarter" idx="1"/>
          </p:nvPr>
        </p:nvSpPr>
        <p:spPr>
          <a:xfrm>
            <a:off x="1219200" y="1447800"/>
            <a:ext cx="7772400" cy="4876800"/>
          </a:xfrm>
        </p:spPr>
        <p:txBody>
          <a:bodyPr/>
          <a:lstStyle/>
          <a:p>
            <a:pPr algn="just"/>
            <a:r>
              <a:rPr lang="en-IN" b="0" i="0">
                <a:effectLst/>
                <a:latin typeface="Times New Roman" panose="02020603050405020304" pitchFamily="18" charset="0"/>
                <a:cs typeface="Times New Roman" panose="02020603050405020304" pitchFamily="18" charset="0"/>
              </a:rPr>
              <a:t>Evaluate the accuracy of the model by providing the test set. If the model predicts the correct output, which means our model is accurate.</a:t>
            </a:r>
          </a:p>
          <a:p>
            <a:pPr marL="0" indent="0" algn="just">
              <a:buNone/>
            </a:pPr>
            <a:r>
              <a:rPr lang="en-IN" b="1" u="sng">
                <a:solidFill>
                  <a:srgbClr val="0070C0"/>
                </a:solidFill>
                <a:latin typeface="Times New Roman" panose="02020603050405020304" pitchFamily="18" charset="0"/>
                <a:cs typeface="Times New Roman" panose="02020603050405020304" pitchFamily="18" charset="0"/>
              </a:rPr>
              <a:t>Advantages: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With the help of supervised learning, the model can predict the output on the basis of prior experiences.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In supervised learning, we can have an exact idea about the classes of objects.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Supervised learning model helps us to solve various real-world problems such as </a:t>
            </a:r>
            <a:r>
              <a:rPr lang="en-IN" b="1" i="0">
                <a:effectLst/>
                <a:latin typeface="Times New Roman" panose="02020603050405020304" pitchFamily="18" charset="0"/>
                <a:cs typeface="Times New Roman" panose="02020603050405020304" pitchFamily="18" charset="0"/>
              </a:rPr>
              <a:t>fraud detection, spam filtering</a:t>
            </a:r>
            <a:r>
              <a:rPr lang="en-IN" b="0" i="0">
                <a:effectLst/>
                <a:latin typeface="Times New Roman" panose="02020603050405020304" pitchFamily="18" charset="0"/>
                <a:cs typeface="Times New Roman" panose="02020603050405020304" pitchFamily="18" charset="0"/>
              </a:rPr>
              <a:t>, etc.</a:t>
            </a:r>
          </a:p>
          <a:p>
            <a:pPr marL="0" indent="0" algn="just">
              <a:buNone/>
            </a:pPr>
            <a:endParaRPr lang="en-IN" i="0">
              <a:solidFill>
                <a:srgbClr val="0070C0"/>
              </a:solidFill>
              <a:effectLst/>
              <a:latin typeface="Times New Roman" panose="02020603050405020304" pitchFamily="18" charset="0"/>
              <a:cs typeface="Times New Roman" panose="02020603050405020304" pitchFamily="18" charset="0"/>
            </a:endParaRPr>
          </a:p>
          <a:p>
            <a:pPr algn="just"/>
            <a:endParaRPr lang="en-IN"/>
          </a:p>
        </p:txBody>
      </p:sp>
      <p:sp>
        <p:nvSpPr>
          <p:cNvPr id="5" name="Slide Number Placeholder 4">
            <a:extLst>
              <a:ext uri="{FF2B5EF4-FFF2-40B4-BE49-F238E27FC236}">
                <a16:creationId xmlns:a16="http://schemas.microsoft.com/office/drawing/2014/main" id="{37EEAF5B-BBC8-4080-B086-34F27465443E}"/>
              </a:ext>
            </a:extLst>
          </p:cNvPr>
          <p:cNvSpPr>
            <a:spLocks noGrp="1"/>
          </p:cNvSpPr>
          <p:nvPr>
            <p:ph type="sldNum" sz="quarter" idx="12"/>
          </p:nvPr>
        </p:nvSpPr>
        <p:spPr/>
        <p:txBody>
          <a:bodyPr/>
          <a:lstStyle/>
          <a:p>
            <a:pPr>
              <a:defRPr/>
            </a:pPr>
            <a:fld id="{CB711B86-F767-49C7-B71F-17E363B3CB08}" type="slidenum">
              <a:rPr lang="en-US" smtClean="0"/>
              <a:t>25</a:t>
            </a:fld>
            <a:endParaRPr lang="en-US"/>
          </a:p>
        </p:txBody>
      </p:sp>
    </p:spTree>
    <p:extLst>
      <p:ext uri="{BB962C8B-B14F-4D97-AF65-F5344CB8AC3E}">
        <p14:creationId xmlns:p14="http://schemas.microsoft.com/office/powerpoint/2010/main" val="351380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DF0FBE-6AC3-4019-BF23-8505EF83E671}"/>
              </a:ext>
            </a:extLst>
          </p:cNvPr>
          <p:cNvSpPr>
            <a:spLocks noGrp="1"/>
          </p:cNvSpPr>
          <p:nvPr>
            <p:ph sz="quarter" idx="1"/>
          </p:nvPr>
        </p:nvSpPr>
        <p:spPr>
          <a:xfrm>
            <a:off x="1219200" y="1447800"/>
            <a:ext cx="7772400" cy="37338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Disadvantages: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Supervised learning models are not suitable for handling the complex tasks.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Supervised learning cannot predict the correct output if the test data is different from the training dataset.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Training required lots of computation times.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In supervised learning, we need enough knowledge about the classes of object.</a:t>
            </a:r>
          </a:p>
          <a:p>
            <a:pPr marL="0" indent="0" algn="just">
              <a:buNone/>
            </a:pPr>
            <a:endParaRPr lang="en-IN">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64AAFD5-4634-4266-A273-8E91DDAD996F}"/>
              </a:ext>
            </a:extLst>
          </p:cNvPr>
          <p:cNvSpPr>
            <a:spLocks noGrp="1"/>
          </p:cNvSpPr>
          <p:nvPr>
            <p:ph type="sldNum" sz="quarter" idx="12"/>
          </p:nvPr>
        </p:nvSpPr>
        <p:spPr/>
        <p:txBody>
          <a:bodyPr/>
          <a:lstStyle/>
          <a:p>
            <a:pPr>
              <a:defRPr/>
            </a:pPr>
            <a:fld id="{CB711B86-F767-49C7-B71F-17E363B3CB08}" type="slidenum">
              <a:rPr lang="en-US" smtClean="0"/>
              <a:t>26</a:t>
            </a:fld>
            <a:endParaRPr lang="en-US"/>
          </a:p>
        </p:txBody>
      </p:sp>
    </p:spTree>
    <p:extLst>
      <p:ext uri="{BB962C8B-B14F-4D97-AF65-F5344CB8AC3E}">
        <p14:creationId xmlns:p14="http://schemas.microsoft.com/office/powerpoint/2010/main" val="65452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AAD6-F28E-402B-9E4D-B705BE80C8EF}"/>
              </a:ext>
            </a:extLst>
          </p:cNvPr>
          <p:cNvSpPr>
            <a:spLocks noGrp="1"/>
          </p:cNvSpPr>
          <p:nvPr>
            <p:ph type="title"/>
          </p:nvPr>
        </p:nvSpPr>
        <p:spPr>
          <a:xfrm>
            <a:off x="1219200" y="76200"/>
            <a:ext cx="7772400" cy="7921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Unsupervised Learning:</a:t>
            </a:r>
          </a:p>
        </p:txBody>
      </p:sp>
      <p:sp>
        <p:nvSpPr>
          <p:cNvPr id="3" name="Content Placeholder 2">
            <a:extLst>
              <a:ext uri="{FF2B5EF4-FFF2-40B4-BE49-F238E27FC236}">
                <a16:creationId xmlns:a16="http://schemas.microsoft.com/office/drawing/2014/main" id="{C74B99E4-FA97-4247-8381-93E15F080762}"/>
              </a:ext>
            </a:extLst>
          </p:cNvPr>
          <p:cNvSpPr>
            <a:spLocks noGrp="1"/>
          </p:cNvSpPr>
          <p:nvPr>
            <p:ph sz="quarter" idx="1"/>
          </p:nvPr>
        </p:nvSpPr>
        <p:spPr>
          <a:xfrm>
            <a:off x="1219200" y="1371600"/>
            <a:ext cx="7772400" cy="5211762"/>
          </a:xfrm>
        </p:spPr>
        <p:txBody>
          <a:bodyPr/>
          <a:lstStyle/>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r>
              <a:rPr lang="en-IN">
                <a:latin typeface="Times New Roman" panose="02020603050405020304" pitchFamily="18" charset="0"/>
                <a:cs typeface="Times New Roman" panose="02020603050405020304" pitchFamily="18" charset="0"/>
              </a:rPr>
              <a:t>Unsupervised Learning is the training of machine using information that is unlabelled and allowing the algorithm to act on that information without guidance.</a:t>
            </a:r>
          </a:p>
        </p:txBody>
      </p:sp>
      <p:sp>
        <p:nvSpPr>
          <p:cNvPr id="5" name="Slide Number Placeholder 4">
            <a:extLst>
              <a:ext uri="{FF2B5EF4-FFF2-40B4-BE49-F238E27FC236}">
                <a16:creationId xmlns:a16="http://schemas.microsoft.com/office/drawing/2014/main" id="{20C232FA-A31C-4C08-BF44-418E422A5BF5}"/>
              </a:ext>
            </a:extLst>
          </p:cNvPr>
          <p:cNvSpPr>
            <a:spLocks noGrp="1"/>
          </p:cNvSpPr>
          <p:nvPr>
            <p:ph type="sldNum" sz="quarter" idx="12"/>
          </p:nvPr>
        </p:nvSpPr>
        <p:spPr/>
        <p:txBody>
          <a:bodyPr/>
          <a:lstStyle/>
          <a:p>
            <a:pPr>
              <a:defRPr/>
            </a:pPr>
            <a:fld id="{CB711B86-F767-49C7-B71F-17E363B3CB08}" type="slidenum">
              <a:rPr lang="en-US" smtClean="0"/>
              <a:t>27</a:t>
            </a:fld>
            <a:endParaRPr lang="en-US"/>
          </a:p>
        </p:txBody>
      </p:sp>
      <p:pic>
        <p:nvPicPr>
          <p:cNvPr id="7" name="Picture 6">
            <a:extLst>
              <a:ext uri="{FF2B5EF4-FFF2-40B4-BE49-F238E27FC236}">
                <a16:creationId xmlns:a16="http://schemas.microsoft.com/office/drawing/2014/main" id="{0005CFC9-FA89-4747-888C-FC2E74ED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968915"/>
            <a:ext cx="7620000" cy="3679285"/>
          </a:xfrm>
          <a:prstGeom prst="rect">
            <a:avLst/>
          </a:prstGeom>
        </p:spPr>
      </p:pic>
      <p:sp>
        <p:nvSpPr>
          <p:cNvPr id="8" name="Rectangle 7">
            <a:extLst>
              <a:ext uri="{FF2B5EF4-FFF2-40B4-BE49-F238E27FC236}">
                <a16:creationId xmlns:a16="http://schemas.microsoft.com/office/drawing/2014/main" id="{21B04411-C895-4E28-933D-27DD30B670C2}"/>
              </a:ext>
            </a:extLst>
          </p:cNvPr>
          <p:cNvSpPr/>
          <p:nvPr/>
        </p:nvSpPr>
        <p:spPr>
          <a:xfrm>
            <a:off x="3429000" y="4724400"/>
            <a:ext cx="3048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Fig. Unsupervised Learning</a:t>
            </a:r>
          </a:p>
        </p:txBody>
      </p:sp>
    </p:spTree>
    <p:extLst>
      <p:ext uri="{BB962C8B-B14F-4D97-AF65-F5344CB8AC3E}">
        <p14:creationId xmlns:p14="http://schemas.microsoft.com/office/powerpoint/2010/main" val="227845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84D9-D521-4C7A-9E20-927BB2BF450D}"/>
              </a:ext>
            </a:extLst>
          </p:cNvPr>
          <p:cNvSpPr>
            <a:spLocks noGrp="1"/>
          </p:cNvSpPr>
          <p:nvPr>
            <p:ph type="title"/>
          </p:nvPr>
        </p:nvSpPr>
        <p:spPr>
          <a:xfrm>
            <a:off x="1219200" y="274638"/>
            <a:ext cx="7772400" cy="715962"/>
          </a:xfrm>
        </p:spPr>
        <p:txBody>
          <a:bodyPr/>
          <a:lstStyle/>
          <a:p>
            <a:pPr algn="just"/>
            <a:r>
              <a:rPr lang="en-IN">
                <a:solidFill>
                  <a:srgbClr val="7030A0"/>
                </a:solidFill>
                <a:latin typeface="Times New Roman" panose="02020603050405020304" pitchFamily="18" charset="0"/>
                <a:cs typeface="Times New Roman" panose="02020603050405020304" pitchFamily="18" charset="0"/>
              </a:rPr>
              <a:t>Why use Unsupervised Learning:</a:t>
            </a:r>
          </a:p>
        </p:txBody>
      </p:sp>
      <p:sp>
        <p:nvSpPr>
          <p:cNvPr id="3" name="Content Placeholder 2">
            <a:extLst>
              <a:ext uri="{FF2B5EF4-FFF2-40B4-BE49-F238E27FC236}">
                <a16:creationId xmlns:a16="http://schemas.microsoft.com/office/drawing/2014/main" id="{D78E9D42-E1E9-4BCC-BB5F-1B922F81C930}"/>
              </a:ext>
            </a:extLst>
          </p:cNvPr>
          <p:cNvSpPr>
            <a:spLocks noGrp="1"/>
          </p:cNvSpPr>
          <p:nvPr>
            <p:ph sz="quarter" idx="1"/>
          </p:nvPr>
        </p:nvSpPr>
        <p:spPr>
          <a:xfrm>
            <a:off x="1219200" y="1066800"/>
            <a:ext cx="7772400" cy="5448300"/>
          </a:xfrm>
        </p:spPr>
        <p:txBody>
          <a:bodyPr/>
          <a:lstStyle/>
          <a:p>
            <a:pPr algn="just"/>
            <a:r>
              <a:rPr lang="en-IN" b="0" i="0">
                <a:effectLst/>
                <a:latin typeface="Times New Roman" panose="02020603050405020304" pitchFamily="18" charset="0"/>
                <a:cs typeface="Times New Roman" panose="02020603050405020304" pitchFamily="18" charset="0"/>
              </a:rPr>
              <a:t>Below are some main reasons which describe the importance of Unsupervised Learning:</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Unsupervised learning is helpful for finding useful insights from the data.</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Unsupervised learning is much similar as a human learns to think by their own experiences, which makes it closer to the real AI.</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Unsupervised learning works on unlabeled and uncategorized data which make unsupervised learning more important.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In real-world, we do not always have input data with the corresponding output so to solve such cases, we need unsupervised learning.</a:t>
            </a:r>
          </a:p>
          <a:p>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AA5A3F9-C0B7-4E48-8342-164FD8217D1B}"/>
              </a:ext>
            </a:extLst>
          </p:cNvPr>
          <p:cNvSpPr>
            <a:spLocks noGrp="1"/>
          </p:cNvSpPr>
          <p:nvPr>
            <p:ph type="sldNum" sz="quarter" idx="12"/>
          </p:nvPr>
        </p:nvSpPr>
        <p:spPr/>
        <p:txBody>
          <a:bodyPr/>
          <a:lstStyle/>
          <a:p>
            <a:pPr>
              <a:defRPr/>
            </a:pPr>
            <a:fld id="{CB711B86-F767-49C7-B71F-17E363B3CB08}" type="slidenum">
              <a:rPr lang="en-US" smtClean="0"/>
              <a:t>28</a:t>
            </a:fld>
            <a:endParaRPr lang="en-US"/>
          </a:p>
        </p:txBody>
      </p:sp>
    </p:spTree>
    <p:extLst>
      <p:ext uri="{BB962C8B-B14F-4D97-AF65-F5344CB8AC3E}">
        <p14:creationId xmlns:p14="http://schemas.microsoft.com/office/powerpoint/2010/main" val="4151183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EBF38-1BB4-4E1B-B6AE-E9D3C137B2F7}"/>
              </a:ext>
            </a:extLst>
          </p:cNvPr>
          <p:cNvSpPr>
            <a:spLocks noGrp="1"/>
          </p:cNvSpPr>
          <p:nvPr>
            <p:ph sz="quarter" idx="1"/>
          </p:nvPr>
        </p:nvSpPr>
        <p:spPr>
          <a:xfrm>
            <a:off x="1219200" y="1447800"/>
            <a:ext cx="7772400" cy="4572000"/>
          </a:xfrm>
        </p:spPr>
        <p:txBody>
          <a:bodyPr/>
          <a:lstStyle/>
          <a:p>
            <a:pPr algn="just"/>
            <a:r>
              <a:rPr lang="en-IN" i="1">
                <a:effectLst/>
                <a:latin typeface="Times New Roman" panose="02020603050405020304" pitchFamily="18" charset="0"/>
                <a:cs typeface="Times New Roman" panose="02020603050405020304" pitchFamily="18" charset="0"/>
              </a:rPr>
              <a:t>“Unsupervised learning is a type of machine learning in which models are trained using unlabeled dataset and are allowed to act on that data without any supervision.”</a:t>
            </a:r>
          </a:p>
          <a:p>
            <a:pPr algn="just"/>
            <a:r>
              <a:rPr lang="en-IN" i="0">
                <a:effectLst/>
                <a:latin typeface="Times New Roman" panose="02020603050405020304" pitchFamily="18" charset="0"/>
                <a:cs typeface="Times New Roman" panose="02020603050405020304" pitchFamily="18" charset="0"/>
              </a:rPr>
              <a:t>Unsupervised learning cannot be directly applied to a regression or classification problem because unlike supervised learning, we have the input data but no corresponding output data. The goal of unsupervised learning is to find the underlying structure of dataset, group that data according to similarities, and represent that dataset in a compressed format.</a:t>
            </a: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E26BD45-8228-4EF7-8272-5127721FA20F}"/>
              </a:ext>
            </a:extLst>
          </p:cNvPr>
          <p:cNvSpPr>
            <a:spLocks noGrp="1"/>
          </p:cNvSpPr>
          <p:nvPr>
            <p:ph type="sldNum" sz="quarter" idx="12"/>
          </p:nvPr>
        </p:nvSpPr>
        <p:spPr/>
        <p:txBody>
          <a:bodyPr/>
          <a:lstStyle/>
          <a:p>
            <a:pPr>
              <a:defRPr/>
            </a:pPr>
            <a:fld id="{CB711B86-F767-49C7-B71F-17E363B3CB08}" type="slidenum">
              <a:rPr lang="en-US" smtClean="0"/>
              <a:t>29</a:t>
            </a:fld>
            <a:endParaRPr lang="en-US"/>
          </a:p>
        </p:txBody>
      </p:sp>
    </p:spTree>
    <p:extLst>
      <p:ext uri="{BB962C8B-B14F-4D97-AF65-F5344CB8AC3E}">
        <p14:creationId xmlns:p14="http://schemas.microsoft.com/office/powerpoint/2010/main" val="296642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DABC-115F-4B37-919B-3D492362076C}"/>
              </a:ext>
            </a:extLst>
          </p:cNvPr>
          <p:cNvSpPr>
            <a:spLocks noGrp="1"/>
          </p:cNvSpPr>
          <p:nvPr>
            <p:ph type="title"/>
          </p:nvPr>
        </p:nvSpPr>
        <p:spPr>
          <a:xfrm>
            <a:off x="1219200" y="274638"/>
            <a:ext cx="7772400" cy="715962"/>
          </a:xfrm>
        </p:spPr>
        <p:txBody>
          <a:bodyPr/>
          <a:lstStyle/>
          <a:p>
            <a:pPr algn="just"/>
            <a:r>
              <a:rPr lang="en-IN" sz="4400">
                <a:solidFill>
                  <a:srgbClr val="7030A0"/>
                </a:solidFill>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A164830B-D3CA-4117-A9B7-49EE526E852F}"/>
              </a:ext>
            </a:extLst>
          </p:cNvPr>
          <p:cNvSpPr>
            <a:spLocks noGrp="1"/>
          </p:cNvSpPr>
          <p:nvPr>
            <p:ph sz="quarter" idx="1"/>
          </p:nvPr>
        </p:nvSpPr>
        <p:spPr>
          <a:xfrm>
            <a:off x="1219200" y="1219200"/>
            <a:ext cx="7772400" cy="5257800"/>
          </a:xfrm>
        </p:spPr>
        <p:txBody>
          <a:bodyPr/>
          <a:lstStyle/>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r>
              <a:rPr lang="en-IN">
                <a:latin typeface="Times New Roman"/>
                <a:cs typeface="Times New Roman"/>
              </a:rPr>
              <a:t>“A computer program is said to learn from experience E with respect to some class of tasks T and performance measure P if it’s performance at tasks in T as measured by P improves with experience E.”</a:t>
            </a:r>
          </a:p>
        </p:txBody>
      </p:sp>
      <p:sp>
        <p:nvSpPr>
          <p:cNvPr id="5" name="Slide Number Placeholder 4">
            <a:extLst>
              <a:ext uri="{FF2B5EF4-FFF2-40B4-BE49-F238E27FC236}">
                <a16:creationId xmlns:a16="http://schemas.microsoft.com/office/drawing/2014/main" id="{C0B9F8B8-BE23-4CDB-A3C1-0FF1C54F3818}"/>
              </a:ext>
            </a:extLst>
          </p:cNvPr>
          <p:cNvSpPr>
            <a:spLocks noGrp="1"/>
          </p:cNvSpPr>
          <p:nvPr>
            <p:ph type="sldNum" sz="quarter" idx="12"/>
          </p:nvPr>
        </p:nvSpPr>
        <p:spPr/>
        <p:txBody>
          <a:bodyPr/>
          <a:lstStyle/>
          <a:p>
            <a:pPr>
              <a:defRPr/>
            </a:pPr>
            <a:fld id="{CB711B86-F767-49C7-B71F-17E363B3CB08}" type="slidenum">
              <a:rPr lang="en-US" smtClean="0"/>
              <a:t>3</a:t>
            </a:fld>
            <a:endParaRPr lang="en-US"/>
          </a:p>
        </p:txBody>
      </p:sp>
      <p:pic>
        <p:nvPicPr>
          <p:cNvPr id="7" name="Picture 6">
            <a:extLst>
              <a:ext uri="{FF2B5EF4-FFF2-40B4-BE49-F238E27FC236}">
                <a16:creationId xmlns:a16="http://schemas.microsoft.com/office/drawing/2014/main" id="{CC28E4EB-F7CF-473A-A9C1-EF445E3C8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9200"/>
            <a:ext cx="7620000" cy="3556397"/>
          </a:xfrm>
          <a:prstGeom prst="rect">
            <a:avLst/>
          </a:prstGeom>
        </p:spPr>
      </p:pic>
    </p:spTree>
    <p:extLst>
      <p:ext uri="{BB962C8B-B14F-4D97-AF65-F5344CB8AC3E}">
        <p14:creationId xmlns:p14="http://schemas.microsoft.com/office/powerpoint/2010/main" val="2117917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314A6-A231-41D4-B80F-3C356FC59184}"/>
              </a:ext>
            </a:extLst>
          </p:cNvPr>
          <p:cNvSpPr>
            <a:spLocks noGrp="1"/>
          </p:cNvSpPr>
          <p:nvPr>
            <p:ph sz="quarter" idx="1"/>
          </p:nvPr>
        </p:nvSpPr>
        <p:spPr>
          <a:xfrm>
            <a:off x="1219200" y="381000"/>
            <a:ext cx="7772400" cy="62865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Advantages</a:t>
            </a:r>
            <a:r>
              <a:rPr lang="en-IN" b="1" u="sng">
                <a:solidFill>
                  <a:srgbClr val="0070C0"/>
                </a:solidFill>
              </a:rPr>
              <a:t>:</a:t>
            </a:r>
            <a:endParaRPr lang="en-IN">
              <a:solidFill>
                <a:srgbClr val="0070C0"/>
              </a:solidFill>
            </a:endParaRPr>
          </a:p>
          <a:p>
            <a:pPr algn="just">
              <a:buFont typeface="Wingdings" panose="05000000000000000000" pitchFamily="2" charset="2"/>
              <a:buChar char="Ø"/>
            </a:pPr>
            <a:r>
              <a:rPr lang="en-IN" b="0" i="0">
                <a:effectLst/>
                <a:latin typeface="Times New Roman" panose="02020603050405020304" pitchFamily="18" charset="0"/>
                <a:cs typeface="Times New Roman" panose="02020603050405020304" pitchFamily="18" charset="0"/>
              </a:rPr>
              <a:t>Unsupervised learning is used for more complex tasks as compared to supervised learning because, in unsupervised learning, we don't have labeled input data.</a:t>
            </a:r>
          </a:p>
          <a:p>
            <a:pPr algn="just">
              <a:buFont typeface="Wingdings" panose="05000000000000000000" pitchFamily="2" charset="2"/>
              <a:buChar char="Ø"/>
            </a:pPr>
            <a:r>
              <a:rPr lang="en-IN" b="0" i="0">
                <a:effectLst/>
                <a:latin typeface="Times New Roman" panose="02020603050405020304" pitchFamily="18" charset="0"/>
                <a:cs typeface="Times New Roman" panose="02020603050405020304" pitchFamily="18" charset="0"/>
              </a:rPr>
              <a:t>Unsupervised learning is preferable as it is easy to get unlabeled data in comparison to labeled data.</a:t>
            </a:r>
          </a:p>
          <a:p>
            <a:pPr marL="0" indent="0" algn="just">
              <a:buNone/>
            </a:pPr>
            <a:r>
              <a:rPr lang="en-IN" b="1" u="sng">
                <a:solidFill>
                  <a:srgbClr val="0070C0"/>
                </a:solidFill>
                <a:latin typeface="Times New Roman" panose="02020603050405020304" pitchFamily="18" charset="0"/>
                <a:cs typeface="Times New Roman" panose="02020603050405020304" pitchFamily="18" charset="0"/>
              </a:rPr>
              <a:t>Disadvantages</a:t>
            </a:r>
            <a:r>
              <a:rPr lang="en-IN" b="1" u="sng">
                <a:solidFill>
                  <a:srgbClr val="0070C0"/>
                </a:solidFill>
              </a:rPr>
              <a:t>:</a:t>
            </a:r>
          </a:p>
          <a:p>
            <a:pPr algn="just">
              <a:buFont typeface="Wingdings" panose="05000000000000000000" pitchFamily="2" charset="2"/>
              <a:buChar char="Ø"/>
            </a:pPr>
            <a:r>
              <a:rPr lang="en-IN" b="0" i="0">
                <a:effectLst/>
                <a:latin typeface="Times New Roman" panose="02020603050405020304" pitchFamily="18" charset="0"/>
                <a:cs typeface="Times New Roman" panose="02020603050405020304" pitchFamily="18" charset="0"/>
              </a:rPr>
              <a:t>Unsupervised learning is intrinsically more difficult than supervised learning as it does not have corresponding output.</a:t>
            </a:r>
          </a:p>
          <a:p>
            <a:pPr algn="just">
              <a:buFont typeface="Wingdings" panose="05000000000000000000" pitchFamily="2" charset="2"/>
              <a:buChar char="Ø"/>
            </a:pPr>
            <a:r>
              <a:rPr lang="en-IN" b="0" i="0">
                <a:effectLst/>
                <a:latin typeface="Times New Roman" panose="02020603050405020304" pitchFamily="18" charset="0"/>
                <a:cs typeface="Times New Roman" panose="02020603050405020304" pitchFamily="18" charset="0"/>
              </a:rPr>
              <a:t>The result of the unsupervised learning algorithm might be less accurate as input data is not labeled, and algorithms do not know the exact output in advance.</a:t>
            </a: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b="0" i="0">
              <a:effectLst/>
              <a:latin typeface="Times New Roman" panose="02020603050405020304" pitchFamily="18" charset="0"/>
              <a:cs typeface="Times New Roman" panose="02020603050405020304" pitchFamily="18" charset="0"/>
            </a:endParaRPr>
          </a:p>
          <a:p>
            <a:pPr marL="0" indent="0" algn="just">
              <a:buNone/>
            </a:pPr>
            <a:endParaRPr lang="en-IN" b="0" i="0">
              <a:effectLst/>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endParaRPr>
          </a:p>
        </p:txBody>
      </p:sp>
      <p:sp>
        <p:nvSpPr>
          <p:cNvPr id="5" name="Slide Number Placeholder 4">
            <a:extLst>
              <a:ext uri="{FF2B5EF4-FFF2-40B4-BE49-F238E27FC236}">
                <a16:creationId xmlns:a16="http://schemas.microsoft.com/office/drawing/2014/main" id="{EA1F25E6-DC15-4623-9D2B-0B585A562EE2}"/>
              </a:ext>
            </a:extLst>
          </p:cNvPr>
          <p:cNvSpPr>
            <a:spLocks noGrp="1"/>
          </p:cNvSpPr>
          <p:nvPr>
            <p:ph type="sldNum" sz="quarter" idx="12"/>
          </p:nvPr>
        </p:nvSpPr>
        <p:spPr/>
        <p:txBody>
          <a:bodyPr/>
          <a:lstStyle/>
          <a:p>
            <a:pPr>
              <a:defRPr/>
            </a:pPr>
            <a:fld id="{CB711B86-F767-49C7-B71F-17E363B3CB08}" type="slidenum">
              <a:rPr lang="en-US" smtClean="0"/>
              <a:t>30</a:t>
            </a:fld>
            <a:endParaRPr lang="en-US"/>
          </a:p>
        </p:txBody>
      </p:sp>
    </p:spTree>
    <p:extLst>
      <p:ext uri="{BB962C8B-B14F-4D97-AF65-F5344CB8AC3E}">
        <p14:creationId xmlns:p14="http://schemas.microsoft.com/office/powerpoint/2010/main" val="708377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0E77-6E73-4B63-9198-DD0C5FAB8E44}"/>
              </a:ext>
            </a:extLst>
          </p:cNvPr>
          <p:cNvSpPr>
            <a:spLocks noGrp="1"/>
          </p:cNvSpPr>
          <p:nvPr>
            <p:ph type="title"/>
          </p:nvPr>
        </p:nvSpPr>
        <p:spPr>
          <a:xfrm>
            <a:off x="1219200" y="46038"/>
            <a:ext cx="7772400" cy="7159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Reinforcement Learning:</a:t>
            </a:r>
          </a:p>
        </p:txBody>
      </p:sp>
      <p:sp>
        <p:nvSpPr>
          <p:cNvPr id="3" name="Content Placeholder 2">
            <a:extLst>
              <a:ext uri="{FF2B5EF4-FFF2-40B4-BE49-F238E27FC236}">
                <a16:creationId xmlns:a16="http://schemas.microsoft.com/office/drawing/2014/main" id="{40824CE9-9FDC-4222-9871-1BC0C7242540}"/>
              </a:ext>
            </a:extLst>
          </p:cNvPr>
          <p:cNvSpPr>
            <a:spLocks noGrp="1"/>
          </p:cNvSpPr>
          <p:nvPr>
            <p:ph sz="quarter" idx="1"/>
          </p:nvPr>
        </p:nvSpPr>
        <p:spPr>
          <a:xfrm>
            <a:off x="1219200" y="1371600"/>
            <a:ext cx="7772400" cy="5295900"/>
          </a:xfrm>
        </p:spPr>
        <p:txBody>
          <a:bodyPr/>
          <a:lstStyle/>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r>
              <a:rPr lang="en-IN" sz="2000">
                <a:latin typeface="Times New Roman" panose="02020603050405020304" pitchFamily="18" charset="0"/>
                <a:cs typeface="Times New Roman" panose="02020603050405020304" pitchFamily="18" charset="0"/>
              </a:rPr>
              <a:t>Reinforcement Learning is a part of Machine Learning where an agent is put in an environment and he learns to behave in this environment by performing certain actions and observing the rewards which it gets from those actions.</a:t>
            </a:r>
          </a:p>
        </p:txBody>
      </p:sp>
      <p:sp>
        <p:nvSpPr>
          <p:cNvPr id="5" name="Slide Number Placeholder 4">
            <a:extLst>
              <a:ext uri="{FF2B5EF4-FFF2-40B4-BE49-F238E27FC236}">
                <a16:creationId xmlns:a16="http://schemas.microsoft.com/office/drawing/2014/main" id="{8293253D-6C48-4FFF-A29E-BA0A23E4DDA5}"/>
              </a:ext>
            </a:extLst>
          </p:cNvPr>
          <p:cNvSpPr>
            <a:spLocks noGrp="1"/>
          </p:cNvSpPr>
          <p:nvPr>
            <p:ph type="sldNum" sz="quarter" idx="12"/>
          </p:nvPr>
        </p:nvSpPr>
        <p:spPr/>
        <p:txBody>
          <a:bodyPr/>
          <a:lstStyle/>
          <a:p>
            <a:pPr>
              <a:defRPr/>
            </a:pPr>
            <a:fld id="{CB711B86-F767-49C7-B71F-17E363B3CB08}" type="slidenum">
              <a:rPr lang="en-US" smtClean="0"/>
              <a:t>31</a:t>
            </a:fld>
            <a:endParaRPr lang="en-US"/>
          </a:p>
        </p:txBody>
      </p:sp>
      <p:pic>
        <p:nvPicPr>
          <p:cNvPr id="7" name="Picture 6">
            <a:extLst>
              <a:ext uri="{FF2B5EF4-FFF2-40B4-BE49-F238E27FC236}">
                <a16:creationId xmlns:a16="http://schemas.microsoft.com/office/drawing/2014/main" id="{F67933A5-8021-4B03-8956-36C3AD676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38200"/>
            <a:ext cx="7620000" cy="3586705"/>
          </a:xfrm>
          <a:prstGeom prst="rect">
            <a:avLst/>
          </a:prstGeom>
        </p:spPr>
      </p:pic>
      <p:sp>
        <p:nvSpPr>
          <p:cNvPr id="8" name="Rectangle 7">
            <a:extLst>
              <a:ext uri="{FF2B5EF4-FFF2-40B4-BE49-F238E27FC236}">
                <a16:creationId xmlns:a16="http://schemas.microsoft.com/office/drawing/2014/main" id="{0F511C01-9CF1-490F-8296-B649D68C2434}"/>
              </a:ext>
            </a:extLst>
          </p:cNvPr>
          <p:cNvSpPr/>
          <p:nvPr/>
        </p:nvSpPr>
        <p:spPr>
          <a:xfrm>
            <a:off x="3429000" y="4495800"/>
            <a:ext cx="3048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Fig. Reinforcement Learning</a:t>
            </a:r>
          </a:p>
        </p:txBody>
      </p:sp>
    </p:spTree>
    <p:extLst>
      <p:ext uri="{BB962C8B-B14F-4D97-AF65-F5344CB8AC3E}">
        <p14:creationId xmlns:p14="http://schemas.microsoft.com/office/powerpoint/2010/main" val="1601004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E93B6-D586-4A8A-ADE8-D7976BCDE29C}"/>
              </a:ext>
            </a:extLst>
          </p:cNvPr>
          <p:cNvSpPr>
            <a:spLocks noGrp="1"/>
          </p:cNvSpPr>
          <p:nvPr>
            <p:ph sz="quarter" idx="1"/>
          </p:nvPr>
        </p:nvSpPr>
        <p:spPr>
          <a:xfrm>
            <a:off x="914400" y="685800"/>
            <a:ext cx="7772400" cy="5867400"/>
          </a:xfrm>
        </p:spPr>
        <p:txBody>
          <a:bodyPr/>
          <a:lstStyle/>
          <a:p>
            <a:pPr algn="just">
              <a:buFont typeface="Arial" panose="020B0604020202020204" pitchFamily="34" charset="0"/>
              <a:buChar char="•"/>
            </a:pPr>
            <a:r>
              <a:rPr lang="en-IN" b="0" i="0">
                <a:effectLst/>
                <a:latin typeface="Times New Roman"/>
                <a:cs typeface="Times New Roman"/>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IN" b="0" i="0">
                <a:effectLst/>
                <a:latin typeface="Times New Roman"/>
                <a:cs typeface="Times New Roman"/>
              </a:rPr>
              <a:t>In Reinforcement Learning, the agent learns automatically using feedbacks without any </a:t>
            </a:r>
            <a:r>
              <a:rPr lang="en-IN">
                <a:latin typeface="Times New Roman"/>
                <a:cs typeface="Times New Roman"/>
              </a:rPr>
              <a:t>labelled</a:t>
            </a:r>
            <a:r>
              <a:rPr lang="en-IN" b="0" i="0">
                <a:effectLst/>
                <a:latin typeface="Times New Roman"/>
                <a:cs typeface="Times New Roman"/>
              </a:rPr>
              <a:t> data, unlike </a:t>
            </a:r>
            <a:r>
              <a:rPr lang="en-IN">
                <a:latin typeface="Times New Roman"/>
                <a:cs typeface="Times New Roman"/>
              </a:rPr>
              <a:t>supervised learning.</a:t>
            </a:r>
            <a:endParaRPr lang="en-IN" b="0" i="0">
              <a:effectLst/>
              <a:latin typeface="Times New Roman"/>
              <a:cs typeface="Times New Roman"/>
            </a:endParaRPr>
          </a:p>
          <a:p>
            <a:pPr algn="just">
              <a:buFont typeface="Arial" panose="020B0604020202020204" pitchFamily="34" charset="0"/>
              <a:buChar char="•"/>
            </a:pPr>
            <a:r>
              <a:rPr lang="en-IN" b="0" i="0">
                <a:effectLst/>
                <a:latin typeface="Times New Roman"/>
                <a:cs typeface="Times New Roman"/>
              </a:rPr>
              <a:t>Since there is no </a:t>
            </a:r>
            <a:r>
              <a:rPr lang="en-IN">
                <a:latin typeface="Times New Roman"/>
                <a:cs typeface="Times New Roman"/>
              </a:rPr>
              <a:t>labelled</a:t>
            </a:r>
            <a:r>
              <a:rPr lang="en-IN" b="0" i="0">
                <a:effectLst/>
                <a:latin typeface="Times New Roman"/>
                <a:cs typeface="Times New Roman"/>
              </a:rPr>
              <a:t> data, so the agent is bound to learn by its experience only.</a:t>
            </a:r>
          </a:p>
          <a:p>
            <a:pPr algn="just">
              <a:buFont typeface="Arial" panose="020B0604020202020204" pitchFamily="34" charset="0"/>
              <a:buChar char="•"/>
            </a:pPr>
            <a:r>
              <a:rPr lang="en-IN" b="0" i="0">
                <a:effectLst/>
                <a:latin typeface="Times New Roman"/>
                <a:cs typeface="Times New Roman"/>
              </a:rPr>
              <a:t>RL solves a specific type of problem where decision making is sequential, and the goal is long-term, such as </a:t>
            </a:r>
            <a:r>
              <a:rPr lang="en-IN" b="1" i="0">
                <a:effectLst/>
                <a:latin typeface="Times New Roman"/>
                <a:cs typeface="Times New Roman"/>
              </a:rPr>
              <a:t>game-playing, robotics</a:t>
            </a:r>
            <a:r>
              <a:rPr lang="en-IN" b="0" i="0">
                <a:effectLst/>
                <a:latin typeface="Times New Roman"/>
                <a:cs typeface="Times New Roman"/>
              </a:rPr>
              <a:t>, etc.</a:t>
            </a:r>
          </a:p>
          <a:p>
            <a:pPr marL="0" indent="0">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2713862-282F-45FE-818E-E237CEE6FADE}"/>
              </a:ext>
            </a:extLst>
          </p:cNvPr>
          <p:cNvSpPr>
            <a:spLocks noGrp="1"/>
          </p:cNvSpPr>
          <p:nvPr>
            <p:ph type="sldNum" sz="quarter" idx="12"/>
          </p:nvPr>
        </p:nvSpPr>
        <p:spPr/>
        <p:txBody>
          <a:bodyPr/>
          <a:lstStyle/>
          <a:p>
            <a:pPr>
              <a:defRPr/>
            </a:pPr>
            <a:fld id="{CB711B86-F767-49C7-B71F-17E363B3CB08}" type="slidenum">
              <a:rPr lang="en-US" smtClean="0"/>
              <a:t>32</a:t>
            </a:fld>
            <a:endParaRPr lang="en-US"/>
          </a:p>
        </p:txBody>
      </p:sp>
    </p:spTree>
    <p:extLst>
      <p:ext uri="{BB962C8B-B14F-4D97-AF65-F5344CB8AC3E}">
        <p14:creationId xmlns:p14="http://schemas.microsoft.com/office/powerpoint/2010/main" val="4017359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92A8-0117-40A0-A8FC-510A0B4911F0}"/>
              </a:ext>
            </a:extLst>
          </p:cNvPr>
          <p:cNvSpPr>
            <a:spLocks noGrp="1"/>
          </p:cNvSpPr>
          <p:nvPr>
            <p:ph type="title"/>
          </p:nvPr>
        </p:nvSpPr>
        <p:spPr>
          <a:xfrm>
            <a:off x="1219200" y="274638"/>
            <a:ext cx="7772400" cy="1143000"/>
          </a:xfrm>
        </p:spPr>
        <p:txBody>
          <a:bodyPr/>
          <a:lstStyle/>
          <a:p>
            <a:pPr algn="just"/>
            <a:r>
              <a:rPr lang="en-IN">
                <a:solidFill>
                  <a:srgbClr val="7030A0"/>
                </a:solidFill>
                <a:latin typeface="Times New Roman" panose="02020603050405020304" pitchFamily="18" charset="0"/>
                <a:cs typeface="Times New Roman" panose="02020603050405020304" pitchFamily="18" charset="0"/>
              </a:rPr>
              <a:t>Key features of Reinforcement Learning:</a:t>
            </a:r>
          </a:p>
        </p:txBody>
      </p:sp>
      <p:sp>
        <p:nvSpPr>
          <p:cNvPr id="3" name="Content Placeholder 2">
            <a:extLst>
              <a:ext uri="{FF2B5EF4-FFF2-40B4-BE49-F238E27FC236}">
                <a16:creationId xmlns:a16="http://schemas.microsoft.com/office/drawing/2014/main" id="{225E7A7B-9BF6-4156-AAE7-7834D487D42A}"/>
              </a:ext>
            </a:extLst>
          </p:cNvPr>
          <p:cNvSpPr>
            <a:spLocks noGrp="1"/>
          </p:cNvSpPr>
          <p:nvPr>
            <p:ph sz="quarter" idx="1"/>
          </p:nvPr>
        </p:nvSpPr>
        <p:spPr>
          <a:xfrm>
            <a:off x="1219200" y="1447800"/>
            <a:ext cx="7772400" cy="4572000"/>
          </a:xfrm>
        </p:spPr>
        <p:txBody>
          <a:bodyPr/>
          <a:lstStyle/>
          <a:p>
            <a:pPr algn="just">
              <a:buFont typeface="Wingdings" panose="05000000000000000000" pitchFamily="2" charset="2"/>
              <a:buChar char="ü"/>
            </a:pPr>
            <a:r>
              <a:rPr lang="en-IN" b="0" i="0">
                <a:solidFill>
                  <a:srgbClr val="000000"/>
                </a:solidFill>
                <a:effectLst/>
                <a:latin typeface="inter-regular"/>
              </a:rPr>
              <a:t>In RL, the agent is not instructed about the environment and what actions need to be taken.</a:t>
            </a:r>
          </a:p>
          <a:p>
            <a:pPr algn="just">
              <a:buFont typeface="Wingdings" panose="05000000000000000000" pitchFamily="2" charset="2"/>
              <a:buChar char="ü"/>
            </a:pPr>
            <a:r>
              <a:rPr lang="en-IN" b="0" i="0">
                <a:solidFill>
                  <a:srgbClr val="000000"/>
                </a:solidFill>
                <a:effectLst/>
                <a:latin typeface="inter-regular"/>
              </a:rPr>
              <a:t>It is based on the hit and trial process.</a:t>
            </a:r>
          </a:p>
          <a:p>
            <a:pPr algn="just">
              <a:buFont typeface="Wingdings" panose="05000000000000000000" pitchFamily="2" charset="2"/>
              <a:buChar char="ü"/>
            </a:pPr>
            <a:r>
              <a:rPr lang="en-IN" b="0" i="0">
                <a:solidFill>
                  <a:srgbClr val="000000"/>
                </a:solidFill>
                <a:effectLst/>
                <a:latin typeface="inter-regular"/>
              </a:rPr>
              <a:t>The agent takes the next action and changes states according to the feedback of the previous action.</a:t>
            </a:r>
          </a:p>
          <a:p>
            <a:pPr algn="just">
              <a:buFont typeface="Wingdings" panose="05000000000000000000" pitchFamily="2" charset="2"/>
              <a:buChar char="ü"/>
            </a:pPr>
            <a:r>
              <a:rPr lang="en-IN" b="0" i="0">
                <a:solidFill>
                  <a:srgbClr val="000000"/>
                </a:solidFill>
                <a:effectLst/>
                <a:latin typeface="inter-regular"/>
              </a:rPr>
              <a:t>The agent may get a delayed reward.</a:t>
            </a:r>
          </a:p>
          <a:p>
            <a:pPr algn="just">
              <a:buFont typeface="Wingdings" panose="05000000000000000000" pitchFamily="2" charset="2"/>
              <a:buChar char="ü"/>
            </a:pPr>
            <a:r>
              <a:rPr lang="en-IN" b="0" i="0">
                <a:solidFill>
                  <a:srgbClr val="000000"/>
                </a:solidFill>
                <a:effectLst/>
                <a:latin typeface="inter-regular"/>
              </a:rPr>
              <a:t>The environment is stochastic, and the agent needs to explore it to reach to get the maximum positive rewards.</a:t>
            </a:r>
          </a:p>
          <a:p>
            <a:pPr>
              <a:buFont typeface="Wingdings" panose="05000000000000000000" pitchFamily="2" charset="2"/>
              <a:buChar char="ü"/>
            </a:pPr>
            <a:endParaRPr lang="en-IN"/>
          </a:p>
        </p:txBody>
      </p:sp>
      <p:sp>
        <p:nvSpPr>
          <p:cNvPr id="5" name="Slide Number Placeholder 4">
            <a:extLst>
              <a:ext uri="{FF2B5EF4-FFF2-40B4-BE49-F238E27FC236}">
                <a16:creationId xmlns:a16="http://schemas.microsoft.com/office/drawing/2014/main" id="{6B49945F-FD85-4D42-93E6-34FF4EADD2DD}"/>
              </a:ext>
            </a:extLst>
          </p:cNvPr>
          <p:cNvSpPr>
            <a:spLocks noGrp="1"/>
          </p:cNvSpPr>
          <p:nvPr>
            <p:ph type="sldNum" sz="quarter" idx="12"/>
          </p:nvPr>
        </p:nvSpPr>
        <p:spPr/>
        <p:txBody>
          <a:bodyPr/>
          <a:lstStyle/>
          <a:p>
            <a:pPr>
              <a:defRPr/>
            </a:pPr>
            <a:fld id="{CB711B86-F767-49C7-B71F-17E363B3CB08}" type="slidenum">
              <a:rPr lang="en-US" smtClean="0"/>
              <a:t>33</a:t>
            </a:fld>
            <a:endParaRPr lang="en-US"/>
          </a:p>
        </p:txBody>
      </p:sp>
    </p:spTree>
    <p:extLst>
      <p:ext uri="{BB962C8B-B14F-4D97-AF65-F5344CB8AC3E}">
        <p14:creationId xmlns:p14="http://schemas.microsoft.com/office/powerpoint/2010/main" val="3680425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07DA-27C3-4A53-995B-AA54F554BE8D}"/>
              </a:ext>
            </a:extLst>
          </p:cNvPr>
          <p:cNvSpPr>
            <a:spLocks noGrp="1"/>
          </p:cNvSpPr>
          <p:nvPr>
            <p:ph type="title"/>
          </p:nvPr>
        </p:nvSpPr>
        <p:spPr>
          <a:xfrm>
            <a:off x="1219200" y="274638"/>
            <a:ext cx="7772400" cy="1143000"/>
          </a:xfrm>
        </p:spPr>
        <p:txBody>
          <a:bodyPr/>
          <a:lstStyle/>
          <a:p>
            <a:r>
              <a:rPr lang="en-IN" sz="4400">
                <a:solidFill>
                  <a:srgbClr val="7030A0"/>
                </a:solidFill>
                <a:latin typeface="Times New Roman" panose="02020603050405020304" pitchFamily="18" charset="0"/>
                <a:cs typeface="Times New Roman" panose="02020603050405020304" pitchFamily="18" charset="0"/>
              </a:rPr>
              <a:t>Reinforcement Learning Applications:</a:t>
            </a:r>
          </a:p>
        </p:txBody>
      </p:sp>
      <p:pic>
        <p:nvPicPr>
          <p:cNvPr id="7" name="Content Placeholder 6">
            <a:extLst>
              <a:ext uri="{FF2B5EF4-FFF2-40B4-BE49-F238E27FC236}">
                <a16:creationId xmlns:a16="http://schemas.microsoft.com/office/drawing/2014/main" id="{7A3AFC56-5C77-492D-83B7-121657571E3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3000" y="1447800"/>
            <a:ext cx="7162799" cy="4762500"/>
          </a:xfrm>
        </p:spPr>
      </p:pic>
      <p:sp>
        <p:nvSpPr>
          <p:cNvPr id="5" name="Slide Number Placeholder 4">
            <a:extLst>
              <a:ext uri="{FF2B5EF4-FFF2-40B4-BE49-F238E27FC236}">
                <a16:creationId xmlns:a16="http://schemas.microsoft.com/office/drawing/2014/main" id="{504B09DE-7B45-43FD-8EE1-18F090468259}"/>
              </a:ext>
            </a:extLst>
          </p:cNvPr>
          <p:cNvSpPr>
            <a:spLocks noGrp="1"/>
          </p:cNvSpPr>
          <p:nvPr>
            <p:ph type="sldNum" sz="quarter" idx="12"/>
          </p:nvPr>
        </p:nvSpPr>
        <p:spPr/>
        <p:txBody>
          <a:bodyPr/>
          <a:lstStyle/>
          <a:p>
            <a:pPr>
              <a:defRPr/>
            </a:pPr>
            <a:fld id="{CB711B86-F767-49C7-B71F-17E363B3CB08}" type="slidenum">
              <a:rPr lang="en-US" smtClean="0"/>
              <a:t>34</a:t>
            </a:fld>
            <a:endParaRPr lang="en-US"/>
          </a:p>
        </p:txBody>
      </p:sp>
    </p:spTree>
    <p:extLst>
      <p:ext uri="{BB962C8B-B14F-4D97-AF65-F5344CB8AC3E}">
        <p14:creationId xmlns:p14="http://schemas.microsoft.com/office/powerpoint/2010/main" val="64200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E012D-E20B-4539-8631-65571A7D6D89}"/>
              </a:ext>
            </a:extLst>
          </p:cNvPr>
          <p:cNvSpPr>
            <a:spLocks noGrp="1"/>
          </p:cNvSpPr>
          <p:nvPr>
            <p:ph sz="quarter" idx="1"/>
          </p:nvPr>
        </p:nvSpPr>
        <p:spPr>
          <a:xfrm>
            <a:off x="1219200" y="533400"/>
            <a:ext cx="7772400" cy="5676900"/>
          </a:xfrm>
        </p:spPr>
        <p:txBody>
          <a:bodyPr/>
          <a:lstStyle/>
          <a:p>
            <a:pPr algn="just">
              <a:buFont typeface="+mj-lt"/>
              <a:buAutoNum type="arabicPeriod"/>
            </a:pPr>
            <a:r>
              <a:rPr lang="en-IN" b="1" i="0">
                <a:solidFill>
                  <a:srgbClr val="000000"/>
                </a:solidFill>
                <a:effectLst/>
                <a:latin typeface="Times New Roman" panose="02020603050405020304" pitchFamily="18" charset="0"/>
                <a:cs typeface="Times New Roman" panose="02020603050405020304" pitchFamily="18" charset="0"/>
              </a:rPr>
              <a:t>Robotics:</a:t>
            </a:r>
            <a:endParaRPr lang="en-IN" b="0" i="0">
              <a:solidFill>
                <a:srgbClr val="000000"/>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effectLst/>
                <a:latin typeface="Times New Roman" panose="02020603050405020304" pitchFamily="18" charset="0"/>
                <a:cs typeface="Times New Roman" panose="02020603050405020304" pitchFamily="18" charset="0"/>
              </a:rPr>
              <a:t>RL is used in </a:t>
            </a:r>
            <a:r>
              <a:rPr lang="en-IN" b="1" i="0">
                <a:effectLst/>
                <a:latin typeface="Times New Roman" panose="02020603050405020304" pitchFamily="18" charset="0"/>
                <a:cs typeface="Times New Roman" panose="02020603050405020304" pitchFamily="18" charset="0"/>
              </a:rPr>
              <a:t>Robot navigation, Robo-soccer, walking, juggling</a:t>
            </a:r>
            <a:r>
              <a:rPr lang="en-IN" b="0" i="0">
                <a:effectLst/>
                <a:latin typeface="Times New Roman" panose="02020603050405020304" pitchFamily="18" charset="0"/>
                <a:cs typeface="Times New Roman" panose="02020603050405020304" pitchFamily="18" charset="0"/>
              </a:rPr>
              <a:t>, etc.</a:t>
            </a:r>
          </a:p>
          <a:p>
            <a:pPr algn="just">
              <a:buFont typeface="+mj-lt"/>
              <a:buAutoNum type="arabicPeriod"/>
            </a:pPr>
            <a:r>
              <a:rPr lang="en-IN" b="1" i="0">
                <a:solidFill>
                  <a:srgbClr val="000000"/>
                </a:solidFill>
                <a:effectLst/>
                <a:latin typeface="Times New Roman" panose="02020603050405020304" pitchFamily="18" charset="0"/>
                <a:cs typeface="Times New Roman" panose="02020603050405020304" pitchFamily="18" charset="0"/>
              </a:rPr>
              <a:t>Control:</a:t>
            </a:r>
            <a:endParaRPr lang="en-IN" b="0" i="0">
              <a:solidFill>
                <a:srgbClr val="000000"/>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effectLst/>
                <a:latin typeface="Times New Roman" panose="02020603050405020304" pitchFamily="18" charset="0"/>
                <a:cs typeface="Times New Roman" panose="02020603050405020304" pitchFamily="18" charset="0"/>
              </a:rPr>
              <a:t>RL can be used for </a:t>
            </a:r>
            <a:r>
              <a:rPr lang="en-IN" b="1" i="0">
                <a:effectLst/>
                <a:latin typeface="Times New Roman" panose="02020603050405020304" pitchFamily="18" charset="0"/>
                <a:cs typeface="Times New Roman" panose="02020603050405020304" pitchFamily="18" charset="0"/>
              </a:rPr>
              <a:t>adaptive control</a:t>
            </a:r>
            <a:r>
              <a:rPr lang="en-IN" b="0" i="0">
                <a:effectLst/>
                <a:latin typeface="Times New Roman" panose="02020603050405020304" pitchFamily="18" charset="0"/>
                <a:cs typeface="Times New Roman" panose="02020603050405020304" pitchFamily="18" charset="0"/>
              </a:rPr>
              <a:t> such as Factory processes, admission control in telecommunication, and Helicopter pilot is an example of reinforcement learning.</a:t>
            </a:r>
          </a:p>
          <a:p>
            <a:pPr algn="just">
              <a:buFont typeface="+mj-lt"/>
              <a:buAutoNum type="arabicPeriod"/>
            </a:pPr>
            <a:r>
              <a:rPr lang="en-IN" b="1" i="0">
                <a:solidFill>
                  <a:srgbClr val="000000"/>
                </a:solidFill>
                <a:effectLst/>
                <a:latin typeface="Times New Roman" panose="02020603050405020304" pitchFamily="18" charset="0"/>
                <a:cs typeface="Times New Roman" panose="02020603050405020304" pitchFamily="18" charset="0"/>
              </a:rPr>
              <a:t>Game Playing:</a:t>
            </a:r>
            <a:endParaRPr lang="en-IN" b="0" i="0">
              <a:solidFill>
                <a:srgbClr val="000000"/>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solidFill>
                  <a:srgbClr val="000000"/>
                </a:solidFill>
                <a:effectLst/>
                <a:latin typeface="Times New Roman" panose="02020603050405020304" pitchFamily="18" charset="0"/>
                <a:cs typeface="Times New Roman" panose="02020603050405020304" pitchFamily="18" charset="0"/>
              </a:rPr>
              <a:t>RL can be used in </a:t>
            </a:r>
            <a:r>
              <a:rPr lang="en-IN" b="1" i="0">
                <a:solidFill>
                  <a:srgbClr val="000000"/>
                </a:solidFill>
                <a:effectLst/>
                <a:latin typeface="Times New Roman" panose="02020603050405020304" pitchFamily="18" charset="0"/>
                <a:cs typeface="Times New Roman" panose="02020603050405020304" pitchFamily="18" charset="0"/>
              </a:rPr>
              <a:t>Game playing</a:t>
            </a:r>
            <a:r>
              <a:rPr lang="en-IN" b="0" i="0">
                <a:solidFill>
                  <a:srgbClr val="000000"/>
                </a:solidFill>
                <a:effectLst/>
                <a:latin typeface="Times New Roman" panose="02020603050405020304" pitchFamily="18" charset="0"/>
                <a:cs typeface="Times New Roman" panose="02020603050405020304" pitchFamily="18" charset="0"/>
              </a:rPr>
              <a:t> such as tic-tac-toe, chess, etc.</a:t>
            </a:r>
          </a:p>
          <a:p>
            <a:pPr algn="just">
              <a:buFont typeface="+mj-lt"/>
              <a:buAutoNum type="arabicPeriod"/>
            </a:pPr>
            <a:r>
              <a:rPr lang="en-IN" b="1" i="0">
                <a:solidFill>
                  <a:srgbClr val="000000"/>
                </a:solidFill>
                <a:effectLst/>
                <a:latin typeface="Times New Roman" panose="02020603050405020304" pitchFamily="18" charset="0"/>
                <a:cs typeface="Times New Roman" panose="02020603050405020304" pitchFamily="18" charset="0"/>
              </a:rPr>
              <a:t>Chemistry:</a:t>
            </a:r>
            <a:endParaRPr lang="en-IN" b="0" i="0">
              <a:solidFill>
                <a:srgbClr val="000000"/>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solidFill>
                  <a:srgbClr val="000000"/>
                </a:solidFill>
                <a:effectLst/>
                <a:latin typeface="Times New Roman" panose="02020603050405020304" pitchFamily="18" charset="0"/>
                <a:cs typeface="Times New Roman" panose="02020603050405020304" pitchFamily="18" charset="0"/>
              </a:rPr>
              <a:t>RL can be used for optimizing the chemical reactions.</a:t>
            </a:r>
          </a:p>
          <a:p>
            <a:pPr marL="742950" lvl="1" indent="-285750" algn="just">
              <a:buFont typeface="+mj-lt"/>
              <a:buAutoNum type="arabicPeriod"/>
            </a:pPr>
            <a:endParaRPr lang="en-IN" b="0" i="0">
              <a:effectLst/>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A72E866-B4E5-4077-968B-DC4048DBF719}"/>
              </a:ext>
            </a:extLst>
          </p:cNvPr>
          <p:cNvSpPr>
            <a:spLocks noGrp="1"/>
          </p:cNvSpPr>
          <p:nvPr>
            <p:ph type="sldNum" sz="quarter" idx="12"/>
          </p:nvPr>
        </p:nvSpPr>
        <p:spPr/>
        <p:txBody>
          <a:bodyPr/>
          <a:lstStyle/>
          <a:p>
            <a:pPr>
              <a:defRPr/>
            </a:pPr>
            <a:fld id="{CB711B86-F767-49C7-B71F-17E363B3CB08}" type="slidenum">
              <a:rPr lang="en-US" smtClean="0"/>
              <a:t>35</a:t>
            </a:fld>
            <a:endParaRPr lang="en-US"/>
          </a:p>
        </p:txBody>
      </p:sp>
    </p:spTree>
    <p:extLst>
      <p:ext uri="{BB962C8B-B14F-4D97-AF65-F5344CB8AC3E}">
        <p14:creationId xmlns:p14="http://schemas.microsoft.com/office/powerpoint/2010/main" val="282363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A1940-6B4E-4022-BAEE-7CA97D1A322A}"/>
              </a:ext>
            </a:extLst>
          </p:cNvPr>
          <p:cNvSpPr>
            <a:spLocks noGrp="1"/>
          </p:cNvSpPr>
          <p:nvPr>
            <p:ph sz="quarter" idx="1"/>
          </p:nvPr>
        </p:nvSpPr>
        <p:spPr>
          <a:xfrm>
            <a:off x="1219200" y="1447800"/>
            <a:ext cx="7772400" cy="4572000"/>
          </a:xfrm>
        </p:spPr>
        <p:txBody>
          <a:bodyPr/>
          <a:lstStyle/>
          <a:p>
            <a:pPr algn="just">
              <a:buFont typeface="+mj-lt"/>
              <a:buAutoNum type="arabicPeriod"/>
            </a:pPr>
            <a:r>
              <a:rPr lang="en-IN" b="1" i="0">
                <a:effectLst/>
                <a:latin typeface="Times New Roman" panose="02020603050405020304" pitchFamily="18" charset="0"/>
                <a:cs typeface="Times New Roman" panose="02020603050405020304" pitchFamily="18" charset="0"/>
              </a:rPr>
              <a:t>Business:</a:t>
            </a:r>
            <a:endParaRPr lang="en-IN" b="0" i="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effectLst/>
                <a:latin typeface="Times New Roman" panose="02020603050405020304" pitchFamily="18" charset="0"/>
                <a:cs typeface="Times New Roman" panose="02020603050405020304" pitchFamily="18" charset="0"/>
              </a:rPr>
              <a:t>RL is now used for business strategy planning.</a:t>
            </a:r>
          </a:p>
          <a:p>
            <a:pPr algn="just">
              <a:buFont typeface="+mj-lt"/>
              <a:buAutoNum type="arabicPeriod"/>
            </a:pPr>
            <a:r>
              <a:rPr lang="en-IN" b="1" i="0">
                <a:effectLst/>
                <a:latin typeface="Times New Roman" panose="02020603050405020304" pitchFamily="18" charset="0"/>
                <a:cs typeface="Times New Roman" panose="02020603050405020304" pitchFamily="18" charset="0"/>
              </a:rPr>
              <a:t>Manufacturing:</a:t>
            </a:r>
            <a:endParaRPr lang="en-IN" b="0" i="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effectLst/>
                <a:latin typeface="Times New Roman" panose="02020603050405020304" pitchFamily="18" charset="0"/>
                <a:cs typeface="Times New Roman" panose="02020603050405020304" pitchFamily="18" charset="0"/>
              </a:rPr>
              <a:t>In various automobile manufacturing companies, the robots use deep reinforcement learning to pick goods and put them in some containers.</a:t>
            </a:r>
          </a:p>
          <a:p>
            <a:pPr algn="just">
              <a:buFont typeface="+mj-lt"/>
              <a:buAutoNum type="arabicPeriod"/>
            </a:pPr>
            <a:r>
              <a:rPr lang="en-IN" b="1" i="0">
                <a:effectLst/>
                <a:latin typeface="Times New Roman" panose="02020603050405020304" pitchFamily="18" charset="0"/>
                <a:cs typeface="Times New Roman" panose="02020603050405020304" pitchFamily="18" charset="0"/>
              </a:rPr>
              <a:t>Finance Sector:</a:t>
            </a:r>
            <a:endParaRPr lang="en-IN" b="0" i="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b="0" i="0">
                <a:effectLst/>
                <a:latin typeface="Times New Roman" panose="02020603050405020304" pitchFamily="18" charset="0"/>
                <a:cs typeface="Times New Roman" panose="02020603050405020304" pitchFamily="18" charset="0"/>
              </a:rPr>
              <a:t>The RL is currently used in the finance sector for evaluating trading strategies.</a:t>
            </a:r>
          </a:p>
        </p:txBody>
      </p:sp>
      <p:sp>
        <p:nvSpPr>
          <p:cNvPr id="5" name="Slide Number Placeholder 4">
            <a:extLst>
              <a:ext uri="{FF2B5EF4-FFF2-40B4-BE49-F238E27FC236}">
                <a16:creationId xmlns:a16="http://schemas.microsoft.com/office/drawing/2014/main" id="{C30B26AF-CF87-46E1-BB65-A358FEE0C277}"/>
              </a:ext>
            </a:extLst>
          </p:cNvPr>
          <p:cNvSpPr>
            <a:spLocks noGrp="1"/>
          </p:cNvSpPr>
          <p:nvPr>
            <p:ph type="sldNum" sz="quarter" idx="12"/>
          </p:nvPr>
        </p:nvSpPr>
        <p:spPr/>
        <p:txBody>
          <a:bodyPr/>
          <a:lstStyle/>
          <a:p>
            <a:pPr>
              <a:defRPr/>
            </a:pPr>
            <a:fld id="{CB711B86-F767-49C7-B71F-17E363B3CB08}" type="slidenum">
              <a:rPr lang="en-US" smtClean="0"/>
              <a:t>36</a:t>
            </a:fld>
            <a:endParaRPr lang="en-US"/>
          </a:p>
        </p:txBody>
      </p:sp>
    </p:spTree>
    <p:extLst>
      <p:ext uri="{BB962C8B-B14F-4D97-AF65-F5344CB8AC3E}">
        <p14:creationId xmlns:p14="http://schemas.microsoft.com/office/powerpoint/2010/main" val="324404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68A2-4D21-4491-8D9B-F353EBEEB64A}"/>
              </a:ext>
            </a:extLst>
          </p:cNvPr>
          <p:cNvSpPr>
            <a:spLocks noGrp="1"/>
          </p:cNvSpPr>
          <p:nvPr>
            <p:ph type="title"/>
          </p:nvPr>
        </p:nvSpPr>
        <p:spPr>
          <a:xfrm>
            <a:off x="1219200" y="274638"/>
            <a:ext cx="7772400" cy="1020762"/>
          </a:xfrm>
        </p:spPr>
        <p:txBody>
          <a:bodyPr/>
          <a:lstStyle/>
          <a:p>
            <a:pPr algn="just"/>
            <a:r>
              <a:rPr lang="en-IN" sz="3200">
                <a:solidFill>
                  <a:srgbClr val="7030A0"/>
                </a:solidFill>
                <a:latin typeface="Times New Roman" panose="02020603050405020304" pitchFamily="18" charset="0"/>
                <a:cs typeface="Times New Roman" panose="02020603050405020304" pitchFamily="18" charset="0"/>
              </a:rPr>
              <a:t>Difference Between Supervised, Unsupervised and Reinforcement Learning:</a:t>
            </a:r>
          </a:p>
        </p:txBody>
      </p:sp>
      <p:sp>
        <p:nvSpPr>
          <p:cNvPr id="5" name="Slide Number Placeholder 4">
            <a:extLst>
              <a:ext uri="{FF2B5EF4-FFF2-40B4-BE49-F238E27FC236}">
                <a16:creationId xmlns:a16="http://schemas.microsoft.com/office/drawing/2014/main" id="{54205171-AFC5-488B-9914-D1B100928FA3}"/>
              </a:ext>
            </a:extLst>
          </p:cNvPr>
          <p:cNvSpPr>
            <a:spLocks noGrp="1"/>
          </p:cNvSpPr>
          <p:nvPr>
            <p:ph type="sldNum" sz="quarter" idx="12"/>
          </p:nvPr>
        </p:nvSpPr>
        <p:spPr/>
        <p:txBody>
          <a:bodyPr/>
          <a:lstStyle/>
          <a:p>
            <a:pPr>
              <a:defRPr/>
            </a:pPr>
            <a:fld id="{CB711B86-F767-49C7-B71F-17E363B3CB08}" type="slidenum">
              <a:rPr lang="en-US" smtClean="0"/>
              <a:t>37</a:t>
            </a:fld>
            <a:endParaRPr lang="en-US"/>
          </a:p>
        </p:txBody>
      </p:sp>
      <p:pic>
        <p:nvPicPr>
          <p:cNvPr id="11" name="Content Placeholder 10">
            <a:extLst>
              <a:ext uri="{FF2B5EF4-FFF2-40B4-BE49-F238E27FC236}">
                <a16:creationId xmlns:a16="http://schemas.microsoft.com/office/drawing/2014/main" id="{6B2FACFA-877B-49FB-BBE3-B791CAF53BE3}"/>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03250" y="1676400"/>
            <a:ext cx="8235950" cy="4533900"/>
          </a:xfrm>
        </p:spPr>
      </p:pic>
    </p:spTree>
    <p:extLst>
      <p:ext uri="{BB962C8B-B14F-4D97-AF65-F5344CB8AC3E}">
        <p14:creationId xmlns:p14="http://schemas.microsoft.com/office/powerpoint/2010/main" val="89648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3380-DC49-414F-9291-30A183BC696E}"/>
              </a:ext>
            </a:extLst>
          </p:cNvPr>
          <p:cNvSpPr>
            <a:spLocks noGrp="1"/>
          </p:cNvSpPr>
          <p:nvPr>
            <p:ph type="title"/>
          </p:nvPr>
        </p:nvSpPr>
        <p:spPr>
          <a:xfrm>
            <a:off x="1219200" y="274638"/>
            <a:ext cx="7772400" cy="1096962"/>
          </a:xfrm>
        </p:spPr>
        <p:txBody>
          <a:bodyPr/>
          <a:lstStyle/>
          <a:p>
            <a:pPr algn="just"/>
            <a:r>
              <a:rPr lang="en-IN">
                <a:solidFill>
                  <a:srgbClr val="7030A0"/>
                </a:solidFill>
              </a:rPr>
              <a:t>Types of Problems solved using Machine Learning:</a:t>
            </a:r>
          </a:p>
        </p:txBody>
      </p:sp>
      <p:pic>
        <p:nvPicPr>
          <p:cNvPr id="7" name="Content Placeholder 6">
            <a:extLst>
              <a:ext uri="{FF2B5EF4-FFF2-40B4-BE49-F238E27FC236}">
                <a16:creationId xmlns:a16="http://schemas.microsoft.com/office/drawing/2014/main" id="{7578982E-3873-4AC3-A417-7DEDBB26FE21}"/>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03250" y="1600200"/>
            <a:ext cx="8235950" cy="4610100"/>
          </a:xfrm>
        </p:spPr>
      </p:pic>
      <p:sp>
        <p:nvSpPr>
          <p:cNvPr id="5" name="Slide Number Placeholder 4">
            <a:extLst>
              <a:ext uri="{FF2B5EF4-FFF2-40B4-BE49-F238E27FC236}">
                <a16:creationId xmlns:a16="http://schemas.microsoft.com/office/drawing/2014/main" id="{8A180110-C8CE-4F9D-89C1-4AD966C9A444}"/>
              </a:ext>
            </a:extLst>
          </p:cNvPr>
          <p:cNvSpPr>
            <a:spLocks noGrp="1"/>
          </p:cNvSpPr>
          <p:nvPr>
            <p:ph type="sldNum" sz="quarter" idx="12"/>
          </p:nvPr>
        </p:nvSpPr>
        <p:spPr/>
        <p:txBody>
          <a:bodyPr/>
          <a:lstStyle/>
          <a:p>
            <a:pPr>
              <a:defRPr/>
            </a:pPr>
            <a:fld id="{CB711B86-F767-49C7-B71F-17E363B3CB08}" type="slidenum">
              <a:rPr lang="en-US" smtClean="0"/>
              <a:t>38</a:t>
            </a:fld>
            <a:endParaRPr lang="en-US"/>
          </a:p>
        </p:txBody>
      </p:sp>
    </p:spTree>
    <p:extLst>
      <p:ext uri="{BB962C8B-B14F-4D97-AF65-F5344CB8AC3E}">
        <p14:creationId xmlns:p14="http://schemas.microsoft.com/office/powerpoint/2010/main" val="3218271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B19C89-FE24-DB80-16F9-DA1BC03E903B}"/>
              </a:ext>
            </a:extLst>
          </p:cNvPr>
          <p:cNvSpPr>
            <a:spLocks noGrp="1"/>
          </p:cNvSpPr>
          <p:nvPr>
            <p:ph type="sldNum" sz="quarter" idx="12"/>
          </p:nvPr>
        </p:nvSpPr>
        <p:spPr/>
        <p:txBody>
          <a:bodyPr/>
          <a:lstStyle/>
          <a:p>
            <a:pPr>
              <a:defRPr/>
            </a:pPr>
            <a:fld id="{CB711B86-F767-49C7-B71F-17E363B3CB08}" type="slidenum">
              <a:rPr lang="en-US" smtClean="0"/>
              <a:t>39</a:t>
            </a:fld>
            <a:endParaRPr lang="en-US"/>
          </a:p>
        </p:txBody>
      </p:sp>
      <p:pic>
        <p:nvPicPr>
          <p:cNvPr id="9" name="Picture 8">
            <a:extLst>
              <a:ext uri="{FF2B5EF4-FFF2-40B4-BE49-F238E27FC236}">
                <a16:creationId xmlns:a16="http://schemas.microsoft.com/office/drawing/2014/main" id="{280FA429-97F5-9596-C531-8681E2E14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 y="400050"/>
            <a:ext cx="8388350" cy="5753100"/>
          </a:xfrm>
          <a:prstGeom prst="rect">
            <a:avLst/>
          </a:prstGeom>
        </p:spPr>
      </p:pic>
    </p:spTree>
    <p:extLst>
      <p:ext uri="{BB962C8B-B14F-4D97-AF65-F5344CB8AC3E}">
        <p14:creationId xmlns:p14="http://schemas.microsoft.com/office/powerpoint/2010/main" val="1467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83C3-5A3A-4506-A8DF-6AC16B8003A3}"/>
              </a:ext>
            </a:extLst>
          </p:cNvPr>
          <p:cNvSpPr>
            <a:spLocks noGrp="1"/>
          </p:cNvSpPr>
          <p:nvPr>
            <p:ph type="title"/>
          </p:nvPr>
        </p:nvSpPr>
        <p:spPr>
          <a:xfrm>
            <a:off x="1219200" y="274638"/>
            <a:ext cx="7772400" cy="715962"/>
          </a:xfrm>
        </p:spPr>
        <p:txBody>
          <a:bodyPr/>
          <a:lstStyle/>
          <a:p>
            <a:pPr algn="just"/>
            <a:r>
              <a:rPr lang="en-IN">
                <a:solidFill>
                  <a:srgbClr val="7030A0"/>
                </a:solidFill>
                <a:latin typeface="Times New Roman" panose="02020603050405020304" pitchFamily="18" charset="0"/>
                <a:cs typeface="Times New Roman" panose="02020603050405020304" pitchFamily="18" charset="0"/>
              </a:rPr>
              <a:t>Definitions of Machine Learning:</a:t>
            </a:r>
          </a:p>
        </p:txBody>
      </p:sp>
      <p:sp>
        <p:nvSpPr>
          <p:cNvPr id="3" name="Content Placeholder 2">
            <a:extLst>
              <a:ext uri="{FF2B5EF4-FFF2-40B4-BE49-F238E27FC236}">
                <a16:creationId xmlns:a16="http://schemas.microsoft.com/office/drawing/2014/main" id="{D04CD7C1-509F-4BAC-8067-AC3EAF58B751}"/>
              </a:ext>
            </a:extLst>
          </p:cNvPr>
          <p:cNvSpPr>
            <a:spLocks noGrp="1"/>
          </p:cNvSpPr>
          <p:nvPr>
            <p:ph sz="quarter" idx="1"/>
          </p:nvPr>
        </p:nvSpPr>
        <p:spPr>
          <a:xfrm>
            <a:off x="750313" y="1068894"/>
            <a:ext cx="7772400" cy="5440362"/>
          </a:xfrm>
        </p:spPr>
        <p:txBody>
          <a:bodyPr/>
          <a:lstStyle/>
          <a:p>
            <a:pPr algn="just"/>
            <a:r>
              <a:rPr lang="en-IN" b="1" u="sng">
                <a:solidFill>
                  <a:srgbClr val="0070C0"/>
                </a:solidFill>
                <a:latin typeface="Times New Roman" panose="02020603050405020304" pitchFamily="18" charset="0"/>
                <a:cs typeface="Times New Roman" panose="02020603050405020304" pitchFamily="18" charset="0"/>
              </a:rPr>
              <a:t>Algorithm: </a:t>
            </a:r>
            <a:r>
              <a:rPr lang="en-IN">
                <a:latin typeface="Times New Roman" panose="02020603050405020304" pitchFamily="18" charset="0"/>
                <a:cs typeface="Times New Roman" panose="02020603050405020304" pitchFamily="18" charset="0"/>
              </a:rPr>
              <a:t>A set of rules and statistical techniques used to learn patterns from data. </a:t>
            </a:r>
          </a:p>
          <a:p>
            <a:pPr marL="0" indent="0" algn="just">
              <a:buNone/>
            </a:pPr>
            <a:endParaRPr lang="en-IN">
              <a:latin typeface="Times New Roman" panose="02020603050405020304" pitchFamily="18" charset="0"/>
              <a:cs typeface="Times New Roman" panose="02020603050405020304" pitchFamily="18" charset="0"/>
            </a:endParaRPr>
          </a:p>
          <a:p>
            <a:pPr algn="just"/>
            <a:r>
              <a:rPr lang="en-IN" b="1" u="sng">
                <a:solidFill>
                  <a:srgbClr val="0070C0"/>
                </a:solidFill>
                <a:latin typeface="Times New Roman" panose="02020603050405020304" pitchFamily="18" charset="0"/>
                <a:cs typeface="Times New Roman" panose="02020603050405020304" pitchFamily="18" charset="0"/>
              </a:rPr>
              <a:t>Model:</a:t>
            </a:r>
            <a:r>
              <a:rPr lang="en-IN">
                <a:solidFill>
                  <a:srgbClr val="0070C0"/>
                </a:solidFill>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A model is trained by using a Machine Learning Algorithm.</a:t>
            </a:r>
          </a:p>
          <a:p>
            <a:pPr marL="0" indent="0" algn="just">
              <a:buNone/>
            </a:pPr>
            <a:endParaRPr lang="en-IN">
              <a:latin typeface="Times New Roman" panose="02020603050405020304" pitchFamily="18" charset="0"/>
              <a:cs typeface="Times New Roman" panose="02020603050405020304" pitchFamily="18" charset="0"/>
            </a:endParaRPr>
          </a:p>
          <a:p>
            <a:pPr algn="just"/>
            <a:r>
              <a:rPr lang="en-IN" b="1" u="sng">
                <a:solidFill>
                  <a:srgbClr val="0070C0"/>
                </a:solidFill>
                <a:latin typeface="Times New Roman" panose="02020603050405020304" pitchFamily="18" charset="0"/>
                <a:cs typeface="Times New Roman" panose="02020603050405020304" pitchFamily="18" charset="0"/>
              </a:rPr>
              <a:t>Predictor Variable: </a:t>
            </a:r>
            <a:r>
              <a:rPr lang="en-IN">
                <a:latin typeface="Times New Roman" panose="02020603050405020304" pitchFamily="18" charset="0"/>
                <a:cs typeface="Times New Roman" panose="02020603050405020304" pitchFamily="18" charset="0"/>
              </a:rPr>
              <a:t>It is a feature(s) of the data that can be used to predict the output.</a:t>
            </a:r>
          </a:p>
          <a:p>
            <a:pPr marL="0" indent="0" algn="just">
              <a:buNone/>
            </a:pPr>
            <a:endParaRPr lang="en-IN">
              <a:latin typeface="Times New Roman" panose="02020603050405020304" pitchFamily="18" charset="0"/>
              <a:cs typeface="Times New Roman" panose="02020603050405020304" pitchFamily="18" charset="0"/>
            </a:endParaRPr>
          </a:p>
          <a:p>
            <a:pPr algn="just"/>
            <a:r>
              <a:rPr lang="en-IN" b="1" u="sng">
                <a:solidFill>
                  <a:srgbClr val="0070C0"/>
                </a:solidFill>
                <a:latin typeface="Times New Roman" panose="02020603050405020304" pitchFamily="18" charset="0"/>
                <a:cs typeface="Times New Roman" panose="02020603050405020304" pitchFamily="18" charset="0"/>
              </a:rPr>
              <a:t>Response Variable: </a:t>
            </a:r>
            <a:r>
              <a:rPr lang="en-IN">
                <a:solidFill>
                  <a:srgbClr val="0070C0"/>
                </a:solidFill>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It is a feature or the output variable that needs to be predicted by using the predictor variable(s).</a:t>
            </a:r>
          </a:p>
          <a:p>
            <a:pPr algn="just"/>
            <a:endParaRPr lang="en-IN" b="1" u="sng">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6FB2757-1AB9-4C52-8CE0-E13653DBBA1C}"/>
              </a:ext>
            </a:extLst>
          </p:cNvPr>
          <p:cNvSpPr>
            <a:spLocks noGrp="1"/>
          </p:cNvSpPr>
          <p:nvPr>
            <p:ph type="sldNum" sz="quarter" idx="12"/>
          </p:nvPr>
        </p:nvSpPr>
        <p:spPr>
          <a:xfrm>
            <a:off x="195746" y="6272420"/>
            <a:ext cx="457200" cy="457200"/>
          </a:xfrm>
        </p:spPr>
        <p:txBody>
          <a:bodyPr/>
          <a:lstStyle/>
          <a:p>
            <a:pPr>
              <a:defRPr/>
            </a:pPr>
            <a:fld id="{CB711B86-F767-49C7-B71F-17E363B3CB08}" type="slidenum">
              <a:rPr lang="en-US" smtClean="0"/>
              <a:t>4</a:t>
            </a:fld>
            <a:endParaRPr lang="en-US"/>
          </a:p>
        </p:txBody>
      </p:sp>
    </p:spTree>
    <p:extLst>
      <p:ext uri="{BB962C8B-B14F-4D97-AF65-F5344CB8AC3E}">
        <p14:creationId xmlns:p14="http://schemas.microsoft.com/office/powerpoint/2010/main" val="246334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A479EF6-16F9-41E7-97FF-6023A4545FDA}"/>
              </a:ext>
            </a:extLst>
          </p:cNvPr>
          <p:cNvSpPr>
            <a:spLocks noGrp="1"/>
          </p:cNvSpPr>
          <p:nvPr>
            <p:ph type="sldNum" sz="quarter" idx="12"/>
          </p:nvPr>
        </p:nvSpPr>
        <p:spPr/>
        <p:txBody>
          <a:bodyPr/>
          <a:lstStyle/>
          <a:p>
            <a:pPr>
              <a:defRPr/>
            </a:pPr>
            <a:fld id="{CB711B86-F767-49C7-B71F-17E363B3CB08}" type="slidenum">
              <a:rPr lang="en-US" smtClean="0"/>
              <a:t>40</a:t>
            </a:fld>
            <a:endParaRPr lang="en-US"/>
          </a:p>
        </p:txBody>
      </p:sp>
      <p:pic>
        <p:nvPicPr>
          <p:cNvPr id="7" name="Picture 6">
            <a:extLst>
              <a:ext uri="{FF2B5EF4-FFF2-40B4-BE49-F238E27FC236}">
                <a16:creationId xmlns:a16="http://schemas.microsoft.com/office/drawing/2014/main" id="{F7394125-04F3-A920-ADA6-4E9F7ABBFF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250" y="533400"/>
            <a:ext cx="8235950" cy="5676899"/>
          </a:xfrm>
          <a:prstGeom prst="rect">
            <a:avLst/>
          </a:prstGeom>
        </p:spPr>
      </p:pic>
    </p:spTree>
    <p:extLst>
      <p:ext uri="{BB962C8B-B14F-4D97-AF65-F5344CB8AC3E}">
        <p14:creationId xmlns:p14="http://schemas.microsoft.com/office/powerpoint/2010/main" val="3995682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57B145-BEA5-88D9-2102-798F328215B5}"/>
              </a:ext>
            </a:extLst>
          </p:cNvPr>
          <p:cNvSpPr>
            <a:spLocks noGrp="1"/>
          </p:cNvSpPr>
          <p:nvPr>
            <p:ph type="sldNum" sz="quarter" idx="12"/>
          </p:nvPr>
        </p:nvSpPr>
        <p:spPr/>
        <p:txBody>
          <a:bodyPr/>
          <a:lstStyle/>
          <a:p>
            <a:pPr>
              <a:defRPr/>
            </a:pPr>
            <a:fld id="{CB711B86-F767-49C7-B71F-17E363B3CB08}" type="slidenum">
              <a:rPr lang="en-US" smtClean="0"/>
              <a:t>41</a:t>
            </a:fld>
            <a:endParaRPr lang="en-US"/>
          </a:p>
        </p:txBody>
      </p:sp>
      <p:pic>
        <p:nvPicPr>
          <p:cNvPr id="7" name="Picture 6">
            <a:extLst>
              <a:ext uri="{FF2B5EF4-FFF2-40B4-BE49-F238E27FC236}">
                <a16:creationId xmlns:a16="http://schemas.microsoft.com/office/drawing/2014/main" id="{C522CFDC-B13C-2AA3-E2A6-8652D7FF6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250" y="381000"/>
            <a:ext cx="8235950" cy="5829300"/>
          </a:xfrm>
          <a:prstGeom prst="rect">
            <a:avLst/>
          </a:prstGeom>
        </p:spPr>
      </p:pic>
    </p:spTree>
    <p:extLst>
      <p:ext uri="{BB962C8B-B14F-4D97-AF65-F5344CB8AC3E}">
        <p14:creationId xmlns:p14="http://schemas.microsoft.com/office/powerpoint/2010/main" val="1709291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ECCA-CD3F-4361-8A63-BC94EB51AC24}"/>
              </a:ext>
            </a:extLst>
          </p:cNvPr>
          <p:cNvSpPr>
            <a:spLocks noGrp="1"/>
          </p:cNvSpPr>
          <p:nvPr>
            <p:ph type="title"/>
          </p:nvPr>
        </p:nvSpPr>
        <p:spPr>
          <a:xfrm>
            <a:off x="1219200" y="274638"/>
            <a:ext cx="7772400" cy="715962"/>
          </a:xfrm>
        </p:spPr>
        <p:txBody>
          <a:bodyPr/>
          <a:lstStyle/>
          <a:p>
            <a:pPr algn="just"/>
            <a:r>
              <a:rPr lang="en-IN" sz="4800">
                <a:solidFill>
                  <a:srgbClr val="7030A0"/>
                </a:solidFill>
                <a:latin typeface="Times New Roman" panose="02020603050405020304" pitchFamily="18" charset="0"/>
                <a:cs typeface="Times New Roman" panose="02020603050405020304" pitchFamily="18" charset="0"/>
              </a:rPr>
              <a:t>The Brain and the Neuron:</a:t>
            </a:r>
          </a:p>
        </p:txBody>
      </p:sp>
      <p:sp>
        <p:nvSpPr>
          <p:cNvPr id="3" name="Content Placeholder 2">
            <a:extLst>
              <a:ext uri="{FF2B5EF4-FFF2-40B4-BE49-F238E27FC236}">
                <a16:creationId xmlns:a16="http://schemas.microsoft.com/office/drawing/2014/main" id="{4A66A562-AECB-444E-87E6-FFCCE65776AB}"/>
              </a:ext>
            </a:extLst>
          </p:cNvPr>
          <p:cNvSpPr>
            <a:spLocks noGrp="1"/>
          </p:cNvSpPr>
          <p:nvPr>
            <p:ph sz="quarter" idx="1"/>
          </p:nvPr>
        </p:nvSpPr>
        <p:spPr>
          <a:xfrm>
            <a:off x="1219200" y="1447800"/>
            <a:ext cx="7772400" cy="50292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Brain:</a:t>
            </a:r>
            <a:r>
              <a:rPr lang="en-IN">
                <a:solidFill>
                  <a:srgbClr val="0070C0"/>
                </a:solidFill>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The brain is a complex organ that controls thought, memory, emotion, touch, motor skills, vision, breathing, temperature, hunger and every process that regulates our body. Together, the brain and spinal cord that extends from it make up the central nervous system, or CNS.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Weighing about 3 pounds in the average adult, the brain is about 60% fat. The remaining 40% is a combination of water, protein, carbohydrates and salts. The brain itself is a not a muscle. It contains blood vessels and nerves, including neurons and glial cells.</a:t>
            </a:r>
            <a:endParaRPr lang="en-IN" b="1" u="sng">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276177D-D25D-43B1-B7B8-52701B1B30D5}"/>
              </a:ext>
            </a:extLst>
          </p:cNvPr>
          <p:cNvSpPr>
            <a:spLocks noGrp="1"/>
          </p:cNvSpPr>
          <p:nvPr>
            <p:ph type="sldNum" sz="quarter" idx="12"/>
          </p:nvPr>
        </p:nvSpPr>
        <p:spPr/>
        <p:txBody>
          <a:bodyPr/>
          <a:lstStyle/>
          <a:p>
            <a:pPr>
              <a:defRPr/>
            </a:pPr>
            <a:fld id="{CB711B86-F767-49C7-B71F-17E363B3CB08}" type="slidenum">
              <a:rPr lang="en-US" smtClean="0"/>
              <a:t>42</a:t>
            </a:fld>
            <a:endParaRPr lang="en-US"/>
          </a:p>
        </p:txBody>
      </p:sp>
    </p:spTree>
    <p:extLst>
      <p:ext uri="{BB962C8B-B14F-4D97-AF65-F5344CB8AC3E}">
        <p14:creationId xmlns:p14="http://schemas.microsoft.com/office/powerpoint/2010/main" val="415573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56315A-3506-43FA-A426-87F95C83213F}"/>
              </a:ext>
            </a:extLst>
          </p:cNvPr>
          <p:cNvSpPr>
            <a:spLocks noGrp="1"/>
          </p:cNvSpPr>
          <p:nvPr>
            <p:ph sz="quarter" idx="1"/>
          </p:nvPr>
        </p:nvSpPr>
        <p:spPr>
          <a:xfrm>
            <a:off x="1219200" y="1447800"/>
            <a:ext cx="7772400" cy="4572000"/>
          </a:xfrm>
        </p:spPr>
        <p:txBody>
          <a:bodyPr/>
          <a:lstStyle/>
          <a:p>
            <a:pPr algn="just"/>
            <a:r>
              <a:rPr lang="en-IN" b="0" i="0">
                <a:effectLst/>
                <a:latin typeface="Times New Roman" panose="02020603050405020304" pitchFamily="18" charset="0"/>
                <a:cs typeface="Times New Roman" panose="02020603050405020304" pitchFamily="18" charset="0"/>
              </a:rPr>
              <a:t>the human brain is extremely complex, with around 100 billion neurons and 1,000 trillion synaptic interconnections. And it is not digital; instead the brain relies on electrochemical signalling with inter-related timing and analogue components, the sort of molecular and biological machinery that neuroscientists are only beginning to unravel. Which means, despite repeated attempts, simulation of the human mind is complex—and goes exponentially beyond the current technological reach.</a:t>
            </a: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341E358-6DD1-42B9-84C5-6EDDBFF6A479}"/>
              </a:ext>
            </a:extLst>
          </p:cNvPr>
          <p:cNvSpPr>
            <a:spLocks noGrp="1"/>
          </p:cNvSpPr>
          <p:nvPr>
            <p:ph type="sldNum" sz="quarter" idx="12"/>
          </p:nvPr>
        </p:nvSpPr>
        <p:spPr/>
        <p:txBody>
          <a:bodyPr/>
          <a:lstStyle/>
          <a:p>
            <a:pPr>
              <a:defRPr/>
            </a:pPr>
            <a:fld id="{CB711B86-F767-49C7-B71F-17E363B3CB08}" type="slidenum">
              <a:rPr lang="en-US" smtClean="0"/>
              <a:t>43</a:t>
            </a:fld>
            <a:endParaRPr lang="en-US"/>
          </a:p>
        </p:txBody>
      </p:sp>
    </p:spTree>
    <p:extLst>
      <p:ext uri="{BB962C8B-B14F-4D97-AF65-F5344CB8AC3E}">
        <p14:creationId xmlns:p14="http://schemas.microsoft.com/office/powerpoint/2010/main" val="2558542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5A81A6A-32A1-4FF5-8FBF-E67074584C6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838200"/>
            <a:ext cx="8229600" cy="5638800"/>
          </a:xfrm>
        </p:spPr>
      </p:pic>
      <p:sp>
        <p:nvSpPr>
          <p:cNvPr id="5" name="Slide Number Placeholder 4">
            <a:extLst>
              <a:ext uri="{FF2B5EF4-FFF2-40B4-BE49-F238E27FC236}">
                <a16:creationId xmlns:a16="http://schemas.microsoft.com/office/drawing/2014/main" id="{2AB4CADD-7BF3-4C58-9836-72F469345B40}"/>
              </a:ext>
            </a:extLst>
          </p:cNvPr>
          <p:cNvSpPr>
            <a:spLocks noGrp="1"/>
          </p:cNvSpPr>
          <p:nvPr>
            <p:ph type="sldNum" sz="quarter" idx="12"/>
          </p:nvPr>
        </p:nvSpPr>
        <p:spPr/>
        <p:txBody>
          <a:bodyPr/>
          <a:lstStyle/>
          <a:p>
            <a:pPr>
              <a:defRPr/>
            </a:pPr>
            <a:fld id="{CB711B86-F767-49C7-B71F-17E363B3CB08}" type="slidenum">
              <a:rPr lang="en-US" smtClean="0"/>
              <a:t>44</a:t>
            </a:fld>
            <a:endParaRPr lang="en-US"/>
          </a:p>
        </p:txBody>
      </p:sp>
      <p:sp>
        <p:nvSpPr>
          <p:cNvPr id="8" name="Rectangle 7">
            <a:extLst>
              <a:ext uri="{FF2B5EF4-FFF2-40B4-BE49-F238E27FC236}">
                <a16:creationId xmlns:a16="http://schemas.microsoft.com/office/drawing/2014/main" id="{F15C49F5-0D84-48F5-839D-749B32E4B836}"/>
              </a:ext>
            </a:extLst>
          </p:cNvPr>
          <p:cNvSpPr/>
          <p:nvPr/>
        </p:nvSpPr>
        <p:spPr>
          <a:xfrm>
            <a:off x="1752600" y="6172200"/>
            <a:ext cx="68580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i="0">
                <a:solidFill>
                  <a:srgbClr val="00559C"/>
                </a:solidFill>
                <a:effectLst/>
                <a:latin typeface="Open Sans" panose="020B0606030504020204" pitchFamily="34" charset="0"/>
              </a:rPr>
              <a:t> The brain has three main parts: the cerebrum, cerebellum and brainstem.</a:t>
            </a:r>
            <a:endParaRPr lang="en-IN"/>
          </a:p>
        </p:txBody>
      </p:sp>
    </p:spTree>
    <p:extLst>
      <p:ext uri="{BB962C8B-B14F-4D97-AF65-F5344CB8AC3E}">
        <p14:creationId xmlns:p14="http://schemas.microsoft.com/office/powerpoint/2010/main" val="2384121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E90DA-8D93-4DC2-ABF7-C8BA3CCF66AA}"/>
              </a:ext>
            </a:extLst>
          </p:cNvPr>
          <p:cNvSpPr>
            <a:spLocks noGrp="1"/>
          </p:cNvSpPr>
          <p:nvPr>
            <p:ph sz="quarter" idx="1"/>
          </p:nvPr>
        </p:nvSpPr>
        <p:spPr>
          <a:xfrm>
            <a:off x="1219200" y="533400"/>
            <a:ext cx="7772400" cy="56769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Right Brain-Left Brain:</a:t>
            </a:r>
            <a:endParaRPr lang="en-IN">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6508250-1E5F-467E-B419-3085ACA8935C}"/>
              </a:ext>
            </a:extLst>
          </p:cNvPr>
          <p:cNvSpPr>
            <a:spLocks noGrp="1"/>
          </p:cNvSpPr>
          <p:nvPr>
            <p:ph type="sldNum" sz="quarter" idx="12"/>
          </p:nvPr>
        </p:nvSpPr>
        <p:spPr/>
        <p:txBody>
          <a:bodyPr/>
          <a:lstStyle/>
          <a:p>
            <a:pPr>
              <a:defRPr/>
            </a:pPr>
            <a:fld id="{CB711B86-F767-49C7-B71F-17E363B3CB08}" type="slidenum">
              <a:rPr lang="en-US" smtClean="0"/>
              <a:t>45</a:t>
            </a:fld>
            <a:endParaRPr lang="en-US"/>
          </a:p>
        </p:txBody>
      </p:sp>
      <p:pic>
        <p:nvPicPr>
          <p:cNvPr id="9" name="Picture 8">
            <a:extLst>
              <a:ext uri="{FF2B5EF4-FFF2-40B4-BE49-F238E27FC236}">
                <a16:creationId xmlns:a16="http://schemas.microsoft.com/office/drawing/2014/main" id="{D846794A-CA54-4811-B99F-CAB081F1B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58924"/>
            <a:ext cx="7543799" cy="4384675"/>
          </a:xfrm>
          <a:prstGeom prst="rect">
            <a:avLst/>
          </a:prstGeom>
        </p:spPr>
      </p:pic>
      <p:sp>
        <p:nvSpPr>
          <p:cNvPr id="10" name="Rectangle 9">
            <a:extLst>
              <a:ext uri="{FF2B5EF4-FFF2-40B4-BE49-F238E27FC236}">
                <a16:creationId xmlns:a16="http://schemas.microsoft.com/office/drawing/2014/main" id="{6AC76ABC-7BF2-42B3-B145-B67A8A94931F}"/>
              </a:ext>
            </a:extLst>
          </p:cNvPr>
          <p:cNvSpPr/>
          <p:nvPr/>
        </p:nvSpPr>
        <p:spPr>
          <a:xfrm>
            <a:off x="1219199" y="5943600"/>
            <a:ext cx="7543799"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The cerebrum is divided into left and right hemispheres. The two sides are connected by the nerve fibres corpus callosum.</a:t>
            </a:r>
          </a:p>
        </p:txBody>
      </p:sp>
    </p:spTree>
    <p:extLst>
      <p:ext uri="{BB962C8B-B14F-4D97-AF65-F5344CB8AC3E}">
        <p14:creationId xmlns:p14="http://schemas.microsoft.com/office/powerpoint/2010/main" val="557747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D3B4A-E90F-466F-A872-0BF3E27D8F1C}"/>
              </a:ext>
            </a:extLst>
          </p:cNvPr>
          <p:cNvSpPr>
            <a:spLocks noGrp="1"/>
          </p:cNvSpPr>
          <p:nvPr>
            <p:ph sz="quarter" idx="1"/>
          </p:nvPr>
        </p:nvSpPr>
        <p:spPr>
          <a:xfrm>
            <a:off x="1219200" y="228600"/>
            <a:ext cx="7772400" cy="55245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Neuron:</a:t>
            </a:r>
          </a:p>
          <a:p>
            <a:pPr marL="0" indent="0" algn="just">
              <a:buNone/>
            </a:pPr>
            <a:r>
              <a:rPr lang="en-IN" i="0">
                <a:effectLst/>
                <a:latin typeface="Times New Roman" panose="02020603050405020304" pitchFamily="18" charset="0"/>
                <a:cs typeface="Times New Roman" panose="02020603050405020304" pitchFamily="18" charset="0"/>
              </a:rPr>
              <a:t>A layer consists of small individual units called neurons. A neuron in a neural network can be better understood with the help of biological neurons. An artificial neuron is similar to a biological neuron. It receives input from the other neurons, performs some processing, and produces an output.</a:t>
            </a: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35A1CC2-314C-4424-8B5F-91DCCE8160D9}"/>
              </a:ext>
            </a:extLst>
          </p:cNvPr>
          <p:cNvSpPr>
            <a:spLocks noGrp="1"/>
          </p:cNvSpPr>
          <p:nvPr>
            <p:ph type="sldNum" sz="quarter" idx="12"/>
          </p:nvPr>
        </p:nvSpPr>
        <p:spPr/>
        <p:txBody>
          <a:bodyPr/>
          <a:lstStyle/>
          <a:p>
            <a:pPr>
              <a:defRPr/>
            </a:pPr>
            <a:fld id="{CB711B86-F767-49C7-B71F-17E363B3CB08}" type="slidenum">
              <a:rPr lang="en-US" smtClean="0"/>
              <a:t>46</a:t>
            </a:fld>
            <a:endParaRPr lang="en-US"/>
          </a:p>
        </p:txBody>
      </p:sp>
      <p:pic>
        <p:nvPicPr>
          <p:cNvPr id="2" name="Content Placeholder 6">
            <a:extLst>
              <a:ext uri="{FF2B5EF4-FFF2-40B4-BE49-F238E27FC236}">
                <a16:creationId xmlns:a16="http://schemas.microsoft.com/office/drawing/2014/main" id="{BE2238C6-46DA-90AD-5D03-8BFFCE70C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3250" y="3124200"/>
            <a:ext cx="8388350" cy="3505200"/>
          </a:xfrm>
          <a:prstGeom prst="rect">
            <a:avLst/>
          </a:prstGeom>
          <a:noFill/>
          <a:ln w="9525">
            <a:noFill/>
            <a:miter lim="800000"/>
          </a:ln>
        </p:spPr>
      </p:pic>
    </p:spTree>
    <p:extLst>
      <p:ext uri="{BB962C8B-B14F-4D97-AF65-F5344CB8AC3E}">
        <p14:creationId xmlns:p14="http://schemas.microsoft.com/office/powerpoint/2010/main" val="123194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5697D-8757-976C-BBFE-D99CE85360CA}"/>
              </a:ext>
            </a:extLst>
          </p:cNvPr>
          <p:cNvSpPr>
            <a:spLocks noGrp="1"/>
          </p:cNvSpPr>
          <p:nvPr>
            <p:ph sz="quarter" idx="1"/>
          </p:nvPr>
        </p:nvSpPr>
        <p:spPr>
          <a:xfrm>
            <a:off x="1066800" y="685800"/>
            <a:ext cx="7772400" cy="5524500"/>
          </a:xfrm>
        </p:spPr>
        <p:txBody>
          <a:bodyPr/>
          <a:lstStyle/>
          <a:p>
            <a:pPr algn="just"/>
            <a:r>
              <a:rPr lang="en-IN" sz="3200" b="1" u="sng">
                <a:solidFill>
                  <a:srgbClr val="0070C0"/>
                </a:solidFill>
                <a:latin typeface="Times New Roman" panose="02020603050405020304" pitchFamily="18" charset="0"/>
                <a:cs typeface="Times New Roman" panose="02020603050405020304" pitchFamily="18" charset="0"/>
              </a:rPr>
              <a:t>Dendrites:</a:t>
            </a:r>
            <a:r>
              <a:rPr lang="en-IN" sz="3200">
                <a:solidFill>
                  <a:srgbClr val="0070C0"/>
                </a:solidFill>
                <a:latin typeface="Times New Roman" panose="02020603050405020304" pitchFamily="18" charset="0"/>
                <a:cs typeface="Times New Roman" panose="02020603050405020304" pitchFamily="18" charset="0"/>
              </a:rPr>
              <a:t> </a:t>
            </a:r>
            <a:r>
              <a:rPr lang="en-IN" sz="3200">
                <a:latin typeface="Times New Roman" panose="02020603050405020304" pitchFamily="18" charset="0"/>
                <a:cs typeface="Times New Roman" panose="02020603050405020304" pitchFamily="18" charset="0"/>
              </a:rPr>
              <a:t>Dendrites are branches that receive information from other neurons.</a:t>
            </a:r>
          </a:p>
          <a:p>
            <a:pPr algn="just"/>
            <a:endParaRPr lang="en-IN" sz="3200">
              <a:latin typeface="Times New Roman" panose="02020603050405020304" pitchFamily="18" charset="0"/>
              <a:cs typeface="Times New Roman" panose="02020603050405020304" pitchFamily="18" charset="0"/>
            </a:endParaRPr>
          </a:p>
          <a:p>
            <a:pPr marL="0" indent="0" algn="just">
              <a:buNone/>
            </a:pPr>
            <a:endParaRPr lang="en-IN" sz="3200">
              <a:latin typeface="Times New Roman" panose="02020603050405020304" pitchFamily="18" charset="0"/>
              <a:cs typeface="Times New Roman" panose="02020603050405020304" pitchFamily="18" charset="0"/>
            </a:endParaRPr>
          </a:p>
          <a:p>
            <a:pPr algn="just"/>
            <a:r>
              <a:rPr lang="en-IN" sz="3200" b="1" u="sng">
                <a:solidFill>
                  <a:srgbClr val="0070C0"/>
                </a:solidFill>
                <a:latin typeface="Times New Roman" panose="02020603050405020304" pitchFamily="18" charset="0"/>
                <a:cs typeface="Times New Roman" panose="02020603050405020304" pitchFamily="18" charset="0"/>
              </a:rPr>
              <a:t>Cell Nucleus: </a:t>
            </a:r>
            <a:r>
              <a:rPr lang="en-IN" sz="3200">
                <a:latin typeface="Times New Roman" panose="02020603050405020304" pitchFamily="18" charset="0"/>
                <a:cs typeface="Times New Roman" panose="02020603050405020304" pitchFamily="18" charset="0"/>
              </a:rPr>
              <a:t>It processes the information received from dendrites.</a:t>
            </a:r>
          </a:p>
          <a:p>
            <a:pPr algn="just"/>
            <a:endParaRPr lang="en-IN" sz="3200">
              <a:latin typeface="Times New Roman" panose="02020603050405020304" pitchFamily="18" charset="0"/>
              <a:cs typeface="Times New Roman" panose="02020603050405020304" pitchFamily="18" charset="0"/>
            </a:endParaRPr>
          </a:p>
          <a:p>
            <a:pPr marL="0" indent="0" algn="just">
              <a:buNone/>
            </a:pPr>
            <a:endParaRPr lang="en-IN" sz="3200">
              <a:latin typeface="Times New Roman" panose="02020603050405020304" pitchFamily="18" charset="0"/>
              <a:cs typeface="Times New Roman" panose="02020603050405020304" pitchFamily="18" charset="0"/>
            </a:endParaRPr>
          </a:p>
          <a:p>
            <a:pPr algn="just"/>
            <a:r>
              <a:rPr lang="en-IN" sz="3200" b="1" u="sng">
                <a:solidFill>
                  <a:srgbClr val="0070C0"/>
                </a:solidFill>
                <a:latin typeface="Times New Roman" panose="02020603050405020304" pitchFamily="18" charset="0"/>
                <a:cs typeface="Times New Roman" panose="02020603050405020304" pitchFamily="18" charset="0"/>
              </a:rPr>
              <a:t>Axon: </a:t>
            </a:r>
            <a:r>
              <a:rPr lang="en-IN" sz="3200">
                <a:latin typeface="Times New Roman" panose="02020603050405020304" pitchFamily="18" charset="0"/>
                <a:cs typeface="Times New Roman" panose="02020603050405020304" pitchFamily="18" charset="0"/>
              </a:rPr>
              <a:t>It is a cable that is used by neurons to send information.</a:t>
            </a:r>
            <a:endParaRPr lang="en-IN" sz="3200" b="1" u="sng">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A8A93C3-7C73-341B-111F-BCDB450DDD04}"/>
              </a:ext>
            </a:extLst>
          </p:cNvPr>
          <p:cNvSpPr>
            <a:spLocks noGrp="1"/>
          </p:cNvSpPr>
          <p:nvPr>
            <p:ph type="sldNum" sz="quarter" idx="12"/>
          </p:nvPr>
        </p:nvSpPr>
        <p:spPr/>
        <p:txBody>
          <a:bodyPr/>
          <a:lstStyle/>
          <a:p>
            <a:pPr>
              <a:defRPr/>
            </a:pPr>
            <a:fld id="{CB711B86-F767-49C7-B71F-17E363B3CB08}" type="slidenum">
              <a:rPr lang="en-US" smtClean="0"/>
              <a:t>47</a:t>
            </a:fld>
            <a:endParaRPr lang="en-US"/>
          </a:p>
        </p:txBody>
      </p:sp>
    </p:spTree>
    <p:extLst>
      <p:ext uri="{BB962C8B-B14F-4D97-AF65-F5344CB8AC3E}">
        <p14:creationId xmlns:p14="http://schemas.microsoft.com/office/powerpoint/2010/main" val="2293384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8412-D58D-3D4B-D90A-6303FCD10009}"/>
              </a:ext>
            </a:extLst>
          </p:cNvPr>
          <p:cNvSpPr>
            <a:spLocks noGrp="1"/>
          </p:cNvSpPr>
          <p:nvPr>
            <p:ph type="title"/>
          </p:nvPr>
        </p:nvSpPr>
        <p:spPr>
          <a:xfrm>
            <a:off x="1143000" y="274638"/>
            <a:ext cx="7772400" cy="792162"/>
          </a:xfrm>
        </p:spPr>
        <p:txBody>
          <a:bodyPr/>
          <a:lstStyle/>
          <a:p>
            <a:pPr algn="just"/>
            <a:r>
              <a:rPr lang="en-IN" sz="5400">
                <a:solidFill>
                  <a:srgbClr val="7030A0"/>
                </a:solidFill>
                <a:latin typeface="Times New Roman" panose="02020603050405020304" pitchFamily="18" charset="0"/>
                <a:cs typeface="Times New Roman" panose="02020603050405020304" pitchFamily="18" charset="0"/>
              </a:rPr>
              <a:t>Basic Neural Network:</a:t>
            </a:r>
          </a:p>
        </p:txBody>
      </p:sp>
      <p:pic>
        <p:nvPicPr>
          <p:cNvPr id="7" name="Content Placeholder 6">
            <a:extLst>
              <a:ext uri="{FF2B5EF4-FFF2-40B4-BE49-F238E27FC236}">
                <a16:creationId xmlns:a16="http://schemas.microsoft.com/office/drawing/2014/main" id="{BF797905-51EB-9846-DAA4-7FEE13D1B952}"/>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03250" y="1066800"/>
            <a:ext cx="8312150" cy="5143500"/>
          </a:xfrm>
        </p:spPr>
      </p:pic>
      <p:sp>
        <p:nvSpPr>
          <p:cNvPr id="5" name="Slide Number Placeholder 4">
            <a:extLst>
              <a:ext uri="{FF2B5EF4-FFF2-40B4-BE49-F238E27FC236}">
                <a16:creationId xmlns:a16="http://schemas.microsoft.com/office/drawing/2014/main" id="{62DB6994-BF7F-ED42-D402-9C9EF984BB71}"/>
              </a:ext>
            </a:extLst>
          </p:cNvPr>
          <p:cNvSpPr>
            <a:spLocks noGrp="1"/>
          </p:cNvSpPr>
          <p:nvPr>
            <p:ph type="sldNum" sz="quarter" idx="12"/>
          </p:nvPr>
        </p:nvSpPr>
        <p:spPr/>
        <p:txBody>
          <a:bodyPr/>
          <a:lstStyle/>
          <a:p>
            <a:pPr>
              <a:defRPr/>
            </a:pPr>
            <a:fld id="{CB711B86-F767-49C7-B71F-17E363B3CB08}" type="slidenum">
              <a:rPr lang="en-US" smtClean="0"/>
              <a:t>48</a:t>
            </a:fld>
            <a:endParaRPr lang="en-US"/>
          </a:p>
        </p:txBody>
      </p:sp>
    </p:spTree>
    <p:extLst>
      <p:ext uri="{BB962C8B-B14F-4D97-AF65-F5344CB8AC3E}">
        <p14:creationId xmlns:p14="http://schemas.microsoft.com/office/powerpoint/2010/main" val="108174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786A54-B78B-40A5-F195-D3187814EB58}"/>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03250" y="1143000"/>
            <a:ext cx="8235950" cy="5067300"/>
          </a:xfrm>
        </p:spPr>
      </p:pic>
      <p:sp>
        <p:nvSpPr>
          <p:cNvPr id="5" name="Slide Number Placeholder 4">
            <a:extLst>
              <a:ext uri="{FF2B5EF4-FFF2-40B4-BE49-F238E27FC236}">
                <a16:creationId xmlns:a16="http://schemas.microsoft.com/office/drawing/2014/main" id="{0758CC9E-3D3A-ECD7-9236-6C75D728F1E0}"/>
              </a:ext>
            </a:extLst>
          </p:cNvPr>
          <p:cNvSpPr>
            <a:spLocks noGrp="1"/>
          </p:cNvSpPr>
          <p:nvPr>
            <p:ph type="sldNum" sz="quarter" idx="12"/>
          </p:nvPr>
        </p:nvSpPr>
        <p:spPr/>
        <p:txBody>
          <a:bodyPr/>
          <a:lstStyle/>
          <a:p>
            <a:pPr>
              <a:defRPr/>
            </a:pPr>
            <a:fld id="{CB711B86-F767-49C7-B71F-17E363B3CB08}" type="slidenum">
              <a:rPr lang="en-US" smtClean="0"/>
              <a:t>49</a:t>
            </a:fld>
            <a:endParaRPr lang="en-US"/>
          </a:p>
        </p:txBody>
      </p:sp>
      <p:sp>
        <p:nvSpPr>
          <p:cNvPr id="8" name="Title 1">
            <a:extLst>
              <a:ext uri="{FF2B5EF4-FFF2-40B4-BE49-F238E27FC236}">
                <a16:creationId xmlns:a16="http://schemas.microsoft.com/office/drawing/2014/main" id="{81CA5977-A749-79D4-E3D8-4AED86547DE7}"/>
              </a:ext>
            </a:extLst>
          </p:cNvPr>
          <p:cNvSpPr>
            <a:spLocks noGrp="1"/>
          </p:cNvSpPr>
          <p:nvPr>
            <p:ph type="title"/>
          </p:nvPr>
        </p:nvSpPr>
        <p:spPr>
          <a:xfrm>
            <a:off x="1143000" y="274638"/>
            <a:ext cx="7772400" cy="715962"/>
          </a:xfrm>
        </p:spPr>
        <p:txBody>
          <a:bodyPr/>
          <a:lstStyle/>
          <a:p>
            <a:pPr algn="just"/>
            <a:r>
              <a:rPr lang="en-IN">
                <a:solidFill>
                  <a:srgbClr val="7030A0"/>
                </a:solidFill>
                <a:latin typeface="Times New Roman" panose="02020603050405020304" pitchFamily="18" charset="0"/>
                <a:cs typeface="Times New Roman" panose="02020603050405020304" pitchFamily="18" charset="0"/>
              </a:rPr>
              <a:t>Artificial Neuron / Neural Network:</a:t>
            </a:r>
          </a:p>
        </p:txBody>
      </p:sp>
    </p:spTree>
    <p:extLst>
      <p:ext uri="{BB962C8B-B14F-4D97-AF65-F5344CB8AC3E}">
        <p14:creationId xmlns:p14="http://schemas.microsoft.com/office/powerpoint/2010/main" val="170901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58875-1B9C-41BF-9852-B617679E3DD3}"/>
              </a:ext>
            </a:extLst>
          </p:cNvPr>
          <p:cNvSpPr>
            <a:spLocks noGrp="1"/>
          </p:cNvSpPr>
          <p:nvPr>
            <p:ph sz="quarter" idx="1"/>
          </p:nvPr>
        </p:nvSpPr>
        <p:spPr>
          <a:xfrm>
            <a:off x="1219200" y="1447800"/>
            <a:ext cx="7772400" cy="2362200"/>
          </a:xfrm>
        </p:spPr>
        <p:txBody>
          <a:bodyPr/>
          <a:lstStyle/>
          <a:p>
            <a:pPr algn="just"/>
            <a:r>
              <a:rPr lang="en-IN" b="1" u="sng">
                <a:solidFill>
                  <a:srgbClr val="0070C0"/>
                </a:solidFill>
                <a:latin typeface="Times New Roman" panose="02020603050405020304" pitchFamily="18" charset="0"/>
                <a:cs typeface="Times New Roman" panose="02020603050405020304" pitchFamily="18" charset="0"/>
              </a:rPr>
              <a:t>Training Data:</a:t>
            </a:r>
            <a:r>
              <a:rPr lang="en-IN">
                <a:solidFill>
                  <a:srgbClr val="0070C0"/>
                </a:solidFill>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The Machine Learning model is built using the training data.</a:t>
            </a:r>
          </a:p>
          <a:p>
            <a:pPr algn="just"/>
            <a:r>
              <a:rPr lang="en-IN" b="1" u="sng">
                <a:solidFill>
                  <a:srgbClr val="0070C0"/>
                </a:solidFill>
                <a:latin typeface="Times New Roman" panose="02020603050405020304" pitchFamily="18" charset="0"/>
                <a:cs typeface="Times New Roman" panose="02020603050405020304" pitchFamily="18" charset="0"/>
              </a:rPr>
              <a:t>Testing data: </a:t>
            </a:r>
            <a:r>
              <a:rPr lang="en-IN">
                <a:latin typeface="Times New Roman" panose="02020603050405020304" pitchFamily="18" charset="0"/>
                <a:cs typeface="Times New Roman" panose="02020603050405020304" pitchFamily="18" charset="0"/>
              </a:rPr>
              <a:t>The Machine Learning model is evaluated using the testing data.</a:t>
            </a:r>
            <a:endParaRPr lang="en-IN" b="1" u="sng">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E8D5ACC-CB0B-488B-B4C3-E1557C26CE5F}"/>
              </a:ext>
            </a:extLst>
          </p:cNvPr>
          <p:cNvSpPr>
            <a:spLocks noGrp="1"/>
          </p:cNvSpPr>
          <p:nvPr>
            <p:ph type="sldNum" sz="quarter" idx="12"/>
          </p:nvPr>
        </p:nvSpPr>
        <p:spPr/>
        <p:txBody>
          <a:bodyPr/>
          <a:lstStyle/>
          <a:p>
            <a:pPr>
              <a:defRPr/>
            </a:pPr>
            <a:fld id="{CB711B86-F767-49C7-B71F-17E363B3CB08}" type="slidenum">
              <a:rPr lang="en-US" smtClean="0"/>
              <a:t>5</a:t>
            </a:fld>
            <a:endParaRPr lang="en-US"/>
          </a:p>
        </p:txBody>
      </p:sp>
    </p:spTree>
    <p:extLst>
      <p:ext uri="{BB962C8B-B14F-4D97-AF65-F5344CB8AC3E}">
        <p14:creationId xmlns:p14="http://schemas.microsoft.com/office/powerpoint/2010/main" val="2632658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6F30-ADB2-F09D-BCE3-57D93759FBDC}"/>
              </a:ext>
            </a:extLst>
          </p:cNvPr>
          <p:cNvSpPr>
            <a:spLocks noGrp="1"/>
          </p:cNvSpPr>
          <p:nvPr>
            <p:ph type="title"/>
          </p:nvPr>
        </p:nvSpPr>
        <p:spPr/>
        <p:txBody>
          <a:bodyPr/>
          <a:lstStyle/>
          <a:p>
            <a:pPr algn="just"/>
            <a:r>
              <a:rPr lang="en-IN" sz="3600">
                <a:solidFill>
                  <a:srgbClr val="7030A0"/>
                </a:solidFill>
                <a:latin typeface="Times New Roman" panose="02020603050405020304" pitchFamily="18" charset="0"/>
                <a:cs typeface="Times New Roman" panose="02020603050405020304" pitchFamily="18" charset="0"/>
              </a:rPr>
              <a:t>Correlating Biological and Artificial Neuron:</a:t>
            </a:r>
          </a:p>
        </p:txBody>
      </p:sp>
      <p:graphicFrame>
        <p:nvGraphicFramePr>
          <p:cNvPr id="6" name="Table 6">
            <a:extLst>
              <a:ext uri="{FF2B5EF4-FFF2-40B4-BE49-F238E27FC236}">
                <a16:creationId xmlns:a16="http://schemas.microsoft.com/office/drawing/2014/main" id="{6C36711F-B13A-F811-6786-03D01E8C7C0D}"/>
              </a:ext>
            </a:extLst>
          </p:cNvPr>
          <p:cNvGraphicFramePr>
            <a:graphicFrameLocks noGrp="1"/>
          </p:cNvGraphicFramePr>
          <p:nvPr>
            <p:ph sz="quarter" idx="1"/>
            <p:extLst>
              <p:ext uri="{D42A27DB-BD31-4B8C-83A1-F6EECF244321}">
                <p14:modId xmlns:p14="http://schemas.microsoft.com/office/powerpoint/2010/main" val="1517911978"/>
              </p:ext>
            </p:extLst>
          </p:nvPr>
        </p:nvGraphicFramePr>
        <p:xfrm>
          <a:off x="603250" y="1447800"/>
          <a:ext cx="8312150" cy="4762500"/>
        </p:xfrm>
        <a:graphic>
          <a:graphicData uri="http://schemas.openxmlformats.org/drawingml/2006/table">
            <a:tbl>
              <a:tblPr firstRow="1" bandRow="1">
                <a:tableStyleId>{5C22544A-7EE6-4342-B048-85BDC9FD1C3A}</a:tableStyleId>
              </a:tblPr>
              <a:tblGrid>
                <a:gridCol w="4156075">
                  <a:extLst>
                    <a:ext uri="{9D8B030D-6E8A-4147-A177-3AD203B41FA5}">
                      <a16:colId xmlns:a16="http://schemas.microsoft.com/office/drawing/2014/main" val="1593947619"/>
                    </a:ext>
                  </a:extLst>
                </a:gridCol>
                <a:gridCol w="4156075">
                  <a:extLst>
                    <a:ext uri="{9D8B030D-6E8A-4147-A177-3AD203B41FA5}">
                      <a16:colId xmlns:a16="http://schemas.microsoft.com/office/drawing/2014/main" val="2139331675"/>
                    </a:ext>
                  </a:extLst>
                </a:gridCol>
              </a:tblGrid>
              <a:tr h="952500">
                <a:tc>
                  <a:txBody>
                    <a:bodyPr/>
                    <a:lstStyle/>
                    <a:p>
                      <a:r>
                        <a:rPr lang="en-IN"/>
                        <a:t>Biological Neuron</a:t>
                      </a:r>
                    </a:p>
                  </a:txBody>
                  <a:tcPr/>
                </a:tc>
                <a:tc>
                  <a:txBody>
                    <a:bodyPr/>
                    <a:lstStyle/>
                    <a:p>
                      <a:r>
                        <a:rPr lang="en-IN"/>
                        <a:t>Artificial Neuron</a:t>
                      </a:r>
                    </a:p>
                  </a:txBody>
                  <a:tcPr/>
                </a:tc>
                <a:extLst>
                  <a:ext uri="{0D108BD9-81ED-4DB2-BD59-A6C34878D82A}">
                    <a16:rowId xmlns:a16="http://schemas.microsoft.com/office/drawing/2014/main" val="3426686163"/>
                  </a:ext>
                </a:extLst>
              </a:tr>
              <a:tr h="952500">
                <a:tc>
                  <a:txBody>
                    <a:bodyPr/>
                    <a:lstStyle/>
                    <a:p>
                      <a:r>
                        <a:rPr lang="en-IN"/>
                        <a:t>Cell </a:t>
                      </a:r>
                    </a:p>
                  </a:txBody>
                  <a:tcPr/>
                </a:tc>
                <a:tc>
                  <a:txBody>
                    <a:bodyPr/>
                    <a:lstStyle/>
                    <a:p>
                      <a:r>
                        <a:rPr lang="en-IN"/>
                        <a:t>Neuron / Node</a:t>
                      </a:r>
                    </a:p>
                  </a:txBody>
                  <a:tcPr/>
                </a:tc>
                <a:extLst>
                  <a:ext uri="{0D108BD9-81ED-4DB2-BD59-A6C34878D82A}">
                    <a16:rowId xmlns:a16="http://schemas.microsoft.com/office/drawing/2014/main" val="809937817"/>
                  </a:ext>
                </a:extLst>
              </a:tr>
              <a:tr h="952500">
                <a:tc>
                  <a:txBody>
                    <a:bodyPr/>
                    <a:lstStyle/>
                    <a:p>
                      <a:r>
                        <a:rPr lang="en-IN"/>
                        <a:t>Dendrites / Synapses</a:t>
                      </a:r>
                    </a:p>
                  </a:txBody>
                  <a:tcPr/>
                </a:tc>
                <a:tc>
                  <a:txBody>
                    <a:bodyPr/>
                    <a:lstStyle/>
                    <a:p>
                      <a:r>
                        <a:rPr lang="en-IN"/>
                        <a:t>Weights</a:t>
                      </a:r>
                    </a:p>
                  </a:txBody>
                  <a:tcPr/>
                </a:tc>
                <a:extLst>
                  <a:ext uri="{0D108BD9-81ED-4DB2-BD59-A6C34878D82A}">
                    <a16:rowId xmlns:a16="http://schemas.microsoft.com/office/drawing/2014/main" val="2659885224"/>
                  </a:ext>
                </a:extLst>
              </a:tr>
              <a:tr h="952500">
                <a:tc>
                  <a:txBody>
                    <a:bodyPr/>
                    <a:lstStyle/>
                    <a:p>
                      <a:r>
                        <a:rPr lang="en-IN"/>
                        <a:t>Soma</a:t>
                      </a:r>
                    </a:p>
                  </a:txBody>
                  <a:tcPr/>
                </a:tc>
                <a:tc>
                  <a:txBody>
                    <a:bodyPr/>
                    <a:lstStyle/>
                    <a:p>
                      <a:r>
                        <a:rPr lang="en-IN"/>
                        <a:t>Net Input</a:t>
                      </a:r>
                    </a:p>
                  </a:txBody>
                  <a:tcPr/>
                </a:tc>
                <a:extLst>
                  <a:ext uri="{0D108BD9-81ED-4DB2-BD59-A6C34878D82A}">
                    <a16:rowId xmlns:a16="http://schemas.microsoft.com/office/drawing/2014/main" val="3290916853"/>
                  </a:ext>
                </a:extLst>
              </a:tr>
              <a:tr h="952500">
                <a:tc>
                  <a:txBody>
                    <a:bodyPr/>
                    <a:lstStyle/>
                    <a:p>
                      <a:r>
                        <a:rPr lang="en-IN"/>
                        <a:t>Axon</a:t>
                      </a:r>
                    </a:p>
                  </a:txBody>
                  <a:tcPr/>
                </a:tc>
                <a:tc>
                  <a:txBody>
                    <a:bodyPr/>
                    <a:lstStyle/>
                    <a:p>
                      <a:r>
                        <a:rPr lang="en-IN"/>
                        <a:t>Output</a:t>
                      </a:r>
                    </a:p>
                  </a:txBody>
                  <a:tcPr/>
                </a:tc>
                <a:extLst>
                  <a:ext uri="{0D108BD9-81ED-4DB2-BD59-A6C34878D82A}">
                    <a16:rowId xmlns:a16="http://schemas.microsoft.com/office/drawing/2014/main" val="2742059564"/>
                  </a:ext>
                </a:extLst>
              </a:tr>
            </a:tbl>
          </a:graphicData>
        </a:graphic>
      </p:graphicFrame>
      <p:sp>
        <p:nvSpPr>
          <p:cNvPr id="5" name="Slide Number Placeholder 4">
            <a:extLst>
              <a:ext uri="{FF2B5EF4-FFF2-40B4-BE49-F238E27FC236}">
                <a16:creationId xmlns:a16="http://schemas.microsoft.com/office/drawing/2014/main" id="{1610FE2A-CBEA-4B17-CE5C-C52487F5AE95}"/>
              </a:ext>
            </a:extLst>
          </p:cNvPr>
          <p:cNvSpPr>
            <a:spLocks noGrp="1"/>
          </p:cNvSpPr>
          <p:nvPr>
            <p:ph type="sldNum" sz="quarter" idx="12"/>
          </p:nvPr>
        </p:nvSpPr>
        <p:spPr/>
        <p:txBody>
          <a:bodyPr/>
          <a:lstStyle/>
          <a:p>
            <a:pPr>
              <a:defRPr/>
            </a:pPr>
            <a:fld id="{CB711B86-F767-49C7-B71F-17E363B3CB08}" type="slidenum">
              <a:rPr lang="en-US" smtClean="0"/>
              <a:t>50</a:t>
            </a:fld>
            <a:endParaRPr lang="en-US"/>
          </a:p>
        </p:txBody>
      </p:sp>
    </p:spTree>
    <p:extLst>
      <p:ext uri="{BB962C8B-B14F-4D97-AF65-F5344CB8AC3E}">
        <p14:creationId xmlns:p14="http://schemas.microsoft.com/office/powerpoint/2010/main" val="1873770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235D-2CEB-4033-962E-403B9856BA4A}"/>
              </a:ext>
            </a:extLst>
          </p:cNvPr>
          <p:cNvSpPr>
            <a:spLocks noGrp="1"/>
          </p:cNvSpPr>
          <p:nvPr>
            <p:ph type="title"/>
          </p:nvPr>
        </p:nvSpPr>
        <p:spPr>
          <a:xfrm>
            <a:off x="1143000" y="457200"/>
            <a:ext cx="7772400" cy="1143000"/>
          </a:xfrm>
        </p:spPr>
        <p:txBody>
          <a:bodyPr/>
          <a:lstStyle/>
          <a:p>
            <a:pPr algn="just"/>
            <a:r>
              <a:rPr lang="en-IN" sz="4400">
                <a:solidFill>
                  <a:srgbClr val="7030A0"/>
                </a:solidFill>
                <a:latin typeface="Times New Roman"/>
                <a:cs typeface="Times New Roman"/>
              </a:rPr>
              <a:t>Perspectives and Issues in Machine Learning</a:t>
            </a:r>
            <a:r>
              <a:rPr lang="en-IN" sz="4400" b="0" i="0" u="none" strike="noStrike" baseline="0">
                <a:solidFill>
                  <a:srgbClr val="7030A0"/>
                </a:solidFill>
                <a:latin typeface="Times New Roman"/>
                <a:cs typeface="Times New Roman"/>
              </a:rPr>
              <a:t>:</a:t>
            </a:r>
            <a:endParaRPr lang="en-IN" sz="4400">
              <a:solidFill>
                <a:srgbClr val="7030A0"/>
              </a:solidFill>
              <a:latin typeface="Franklin Gothic Book"/>
              <a:cs typeface="Times New Roman"/>
            </a:endParaRPr>
          </a:p>
        </p:txBody>
      </p:sp>
      <p:sp>
        <p:nvSpPr>
          <p:cNvPr id="3" name="Content Placeholder 2">
            <a:extLst>
              <a:ext uri="{FF2B5EF4-FFF2-40B4-BE49-F238E27FC236}">
                <a16:creationId xmlns:a16="http://schemas.microsoft.com/office/drawing/2014/main" id="{033804FB-8B37-41A1-8B0C-D2D15E88C815}"/>
              </a:ext>
            </a:extLst>
          </p:cNvPr>
          <p:cNvSpPr>
            <a:spLocks noGrp="1"/>
          </p:cNvSpPr>
          <p:nvPr>
            <p:ph sz="quarter" idx="1"/>
          </p:nvPr>
        </p:nvSpPr>
        <p:spPr>
          <a:xfrm>
            <a:off x="1219200" y="1905000"/>
            <a:ext cx="7772400" cy="44196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Perspectives:</a:t>
            </a:r>
            <a:endParaRPr lang="en-IN">
              <a:solidFill>
                <a:srgbClr val="0070C0"/>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Perspective of Machine Learning Involves searching very longer space of possible hypotheses to determine one that best fits the observed data and any prior knowledge held by learner.</a:t>
            </a:r>
          </a:p>
          <a:p>
            <a:pPr algn="just" fontAlgn="base">
              <a:buFont typeface="Arial" panose="020B0604020202020204" pitchFamily="34" charset="0"/>
              <a:buChar char="•"/>
            </a:pPr>
            <a:r>
              <a:rPr lang="en-IN">
                <a:latin typeface="Times New Roman" panose="02020603050405020304" pitchFamily="18" charset="0"/>
                <a:cs typeface="Times New Roman" panose="02020603050405020304" pitchFamily="18" charset="0"/>
              </a:rPr>
              <a:t>Example- </a:t>
            </a:r>
          </a:p>
          <a:p>
            <a:pPr marL="0" indent="0" algn="just" fontAlgn="base">
              <a:buNone/>
            </a:pPr>
            <a:r>
              <a:rPr lang="en-IN" b="0" i="0">
                <a:effectLst/>
                <a:latin typeface="Times New Roman" panose="02020603050405020304" pitchFamily="18" charset="0"/>
                <a:cs typeface="Times New Roman" panose="02020603050405020304" pitchFamily="18" charset="0"/>
              </a:rPr>
              <a:t>		</a:t>
            </a:r>
          </a:p>
          <a:p>
            <a:pPr marL="0" indent="0" algn="just" fontAlgn="base">
              <a:buNone/>
            </a:pPr>
            <a:r>
              <a:rPr lang="en-IN">
                <a:latin typeface="Times New Roman" panose="02020603050405020304" pitchFamily="18" charset="0"/>
                <a:cs typeface="Times New Roman" panose="02020603050405020304" pitchFamily="18" charset="0"/>
              </a:rPr>
              <a:t>					Sorting Algorithm</a:t>
            </a:r>
            <a:endParaRPr lang="en-IN" b="0" i="0">
              <a:effectLst/>
              <a:latin typeface="Times New Roman" panose="02020603050405020304" pitchFamily="18" charset="0"/>
              <a:cs typeface="Times New Roman" panose="02020603050405020304" pitchFamily="18" charset="0"/>
            </a:endParaRPr>
          </a:p>
          <a:p>
            <a:pPr marL="0" indent="0" algn="just">
              <a:buNone/>
            </a:pPr>
            <a:endParaRPr lang="en-IN">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7D2A5C6-F4F4-4BD3-9D23-E7C25A796907}"/>
              </a:ext>
            </a:extLst>
          </p:cNvPr>
          <p:cNvSpPr>
            <a:spLocks noGrp="1"/>
          </p:cNvSpPr>
          <p:nvPr>
            <p:ph type="sldNum" sz="quarter" idx="12"/>
          </p:nvPr>
        </p:nvSpPr>
        <p:spPr/>
        <p:txBody>
          <a:bodyPr/>
          <a:lstStyle/>
          <a:p>
            <a:pPr>
              <a:defRPr/>
            </a:pPr>
            <a:fld id="{CB711B86-F767-49C7-B71F-17E363B3CB08}" type="slidenum">
              <a:rPr lang="en-US" smtClean="0"/>
              <a:t>51</a:t>
            </a:fld>
            <a:endParaRPr lang="en-US"/>
          </a:p>
        </p:txBody>
      </p:sp>
      <p:sp>
        <p:nvSpPr>
          <p:cNvPr id="4" name="Oval 3">
            <a:extLst>
              <a:ext uri="{FF2B5EF4-FFF2-40B4-BE49-F238E27FC236}">
                <a16:creationId xmlns:a16="http://schemas.microsoft.com/office/drawing/2014/main" id="{B7AFEF79-5FF6-CDC1-A35F-5416B65E4BF9}"/>
              </a:ext>
            </a:extLst>
          </p:cNvPr>
          <p:cNvSpPr/>
          <p:nvPr/>
        </p:nvSpPr>
        <p:spPr>
          <a:xfrm>
            <a:off x="3276600" y="4724400"/>
            <a:ext cx="1524000" cy="1219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B9AB1E0-E33E-DD11-94B7-C486B2536EB7}"/>
                  </a:ext>
                </a:extLst>
              </p14:cNvPr>
              <p14:cNvContentPartPr/>
              <p14:nvPr/>
            </p14:nvContentPartPr>
            <p14:xfrm>
              <a:off x="3626308" y="5127504"/>
              <a:ext cx="360" cy="360"/>
            </p14:xfrm>
          </p:contentPart>
        </mc:Choice>
        <mc:Fallback xmlns="">
          <p:pic>
            <p:nvPicPr>
              <p:cNvPr id="6" name="Ink 5">
                <a:extLst>
                  <a:ext uri="{FF2B5EF4-FFF2-40B4-BE49-F238E27FC236}">
                    <a16:creationId xmlns:a16="http://schemas.microsoft.com/office/drawing/2014/main" id="{BB9AB1E0-E33E-DD11-94B7-C486B2536EB7}"/>
                  </a:ext>
                </a:extLst>
              </p:cNvPr>
              <p:cNvPicPr/>
              <p:nvPr/>
            </p:nvPicPr>
            <p:blipFill>
              <a:blip r:embed="rId3"/>
              <a:stretch>
                <a:fillRect/>
              </a:stretch>
            </p:blipFill>
            <p:spPr>
              <a:xfrm>
                <a:off x="3617308" y="5118504"/>
                <a:ext cx="18000" cy="18000"/>
              </a:xfrm>
              <a:prstGeom prst="rect">
                <a:avLst/>
              </a:prstGeom>
            </p:spPr>
          </p:pic>
        </mc:Fallback>
      </mc:AlternateContent>
      <p:grpSp>
        <p:nvGrpSpPr>
          <p:cNvPr id="85" name="Group 84">
            <a:extLst>
              <a:ext uri="{FF2B5EF4-FFF2-40B4-BE49-F238E27FC236}">
                <a16:creationId xmlns:a16="http://schemas.microsoft.com/office/drawing/2014/main" id="{B8F652C4-E3F5-EEF3-48D9-2F0B02A6C48E}"/>
              </a:ext>
            </a:extLst>
          </p:cNvPr>
          <p:cNvGrpSpPr/>
          <p:nvPr/>
        </p:nvGrpSpPr>
        <p:grpSpPr>
          <a:xfrm>
            <a:off x="3442348" y="4825464"/>
            <a:ext cx="1263240" cy="1035720"/>
            <a:chOff x="3442348" y="4825464"/>
            <a:chExt cx="1263240" cy="103572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E49EA42-5767-F2FB-A010-D9DDB55BE390}"/>
                    </a:ext>
                  </a:extLst>
                </p14:cNvPr>
                <p14:cNvContentPartPr/>
                <p14:nvPr/>
              </p14:nvContentPartPr>
              <p14:xfrm>
                <a:off x="3551068" y="5025624"/>
                <a:ext cx="18720" cy="5400"/>
              </p14:xfrm>
            </p:contentPart>
          </mc:Choice>
          <mc:Fallback xmlns="">
            <p:pic>
              <p:nvPicPr>
                <p:cNvPr id="8" name="Ink 7">
                  <a:extLst>
                    <a:ext uri="{FF2B5EF4-FFF2-40B4-BE49-F238E27FC236}">
                      <a16:creationId xmlns:a16="http://schemas.microsoft.com/office/drawing/2014/main" id="{0E49EA42-5767-F2FB-A010-D9DDB55BE390}"/>
                    </a:ext>
                  </a:extLst>
                </p:cNvPr>
                <p:cNvPicPr/>
                <p:nvPr/>
              </p:nvPicPr>
              <p:blipFill>
                <a:blip r:embed="rId5"/>
                <a:stretch>
                  <a:fillRect/>
                </a:stretch>
              </p:blipFill>
              <p:spPr>
                <a:xfrm>
                  <a:off x="3515747" y="4989624"/>
                  <a:ext cx="89008"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EBE4002-DA2E-9107-0B74-1BA3024D7CDD}"/>
                    </a:ext>
                  </a:extLst>
                </p14:cNvPr>
                <p14:cNvContentPartPr/>
                <p14:nvPr/>
              </p14:nvContentPartPr>
              <p14:xfrm>
                <a:off x="3724588" y="4977744"/>
                <a:ext cx="6840" cy="6840"/>
              </p14:xfrm>
            </p:contentPart>
          </mc:Choice>
          <mc:Fallback xmlns="">
            <p:pic>
              <p:nvPicPr>
                <p:cNvPr id="9" name="Ink 8">
                  <a:extLst>
                    <a:ext uri="{FF2B5EF4-FFF2-40B4-BE49-F238E27FC236}">
                      <a16:creationId xmlns:a16="http://schemas.microsoft.com/office/drawing/2014/main" id="{FEBE4002-DA2E-9107-0B74-1BA3024D7CDD}"/>
                    </a:ext>
                  </a:extLst>
                </p:cNvPr>
                <p:cNvPicPr/>
                <p:nvPr/>
              </p:nvPicPr>
              <p:blipFill>
                <a:blip r:embed="rId7"/>
                <a:stretch>
                  <a:fillRect/>
                </a:stretch>
              </p:blipFill>
              <p:spPr>
                <a:xfrm>
                  <a:off x="3688588" y="4941744"/>
                  <a:ext cx="78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1CDD5931-2491-3A91-7A70-6C3BB19770B3}"/>
                    </a:ext>
                  </a:extLst>
                </p14:cNvPr>
                <p14:cNvContentPartPr/>
                <p14:nvPr/>
              </p14:nvContentPartPr>
              <p14:xfrm>
                <a:off x="4494268" y="5291664"/>
                <a:ext cx="17640" cy="21600"/>
              </p14:xfrm>
            </p:contentPart>
          </mc:Choice>
          <mc:Fallback xmlns="">
            <p:pic>
              <p:nvPicPr>
                <p:cNvPr id="13" name="Ink 12">
                  <a:extLst>
                    <a:ext uri="{FF2B5EF4-FFF2-40B4-BE49-F238E27FC236}">
                      <a16:creationId xmlns:a16="http://schemas.microsoft.com/office/drawing/2014/main" id="{1CDD5931-2491-3A91-7A70-6C3BB19770B3}"/>
                    </a:ext>
                  </a:extLst>
                </p:cNvPr>
                <p:cNvPicPr/>
                <p:nvPr/>
              </p:nvPicPr>
              <p:blipFill>
                <a:blip r:embed="rId9"/>
                <a:stretch>
                  <a:fillRect/>
                </a:stretch>
              </p:blipFill>
              <p:spPr>
                <a:xfrm>
                  <a:off x="4458988" y="5255664"/>
                  <a:ext cx="87847"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425FCEF0-0F39-7172-BFE5-39D075D63156}"/>
                    </a:ext>
                  </a:extLst>
                </p14:cNvPr>
                <p14:cNvContentPartPr/>
                <p14:nvPr/>
              </p14:nvContentPartPr>
              <p14:xfrm>
                <a:off x="4417228" y="5691264"/>
                <a:ext cx="13680" cy="360"/>
              </p14:xfrm>
            </p:contentPart>
          </mc:Choice>
          <mc:Fallback xmlns="">
            <p:pic>
              <p:nvPicPr>
                <p:cNvPr id="15" name="Ink 14">
                  <a:extLst>
                    <a:ext uri="{FF2B5EF4-FFF2-40B4-BE49-F238E27FC236}">
                      <a16:creationId xmlns:a16="http://schemas.microsoft.com/office/drawing/2014/main" id="{425FCEF0-0F39-7172-BFE5-39D075D63156}"/>
                    </a:ext>
                  </a:extLst>
                </p:cNvPr>
                <p:cNvPicPr/>
                <p:nvPr/>
              </p:nvPicPr>
              <p:blipFill>
                <a:blip r:embed="rId11"/>
                <a:stretch>
                  <a:fillRect/>
                </a:stretch>
              </p:blipFill>
              <p:spPr>
                <a:xfrm>
                  <a:off x="4382151" y="5655264"/>
                  <a:ext cx="8348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33F36339-8E2F-DFF9-AC6C-2B043DB7E8AC}"/>
                    </a:ext>
                  </a:extLst>
                </p14:cNvPr>
                <p14:cNvContentPartPr/>
                <p14:nvPr/>
              </p14:nvContentPartPr>
              <p14:xfrm>
                <a:off x="4314268" y="5335584"/>
                <a:ext cx="5400" cy="6120"/>
              </p14:xfrm>
            </p:contentPart>
          </mc:Choice>
          <mc:Fallback xmlns="">
            <p:pic>
              <p:nvPicPr>
                <p:cNvPr id="17" name="Ink 16">
                  <a:extLst>
                    <a:ext uri="{FF2B5EF4-FFF2-40B4-BE49-F238E27FC236}">
                      <a16:creationId xmlns:a16="http://schemas.microsoft.com/office/drawing/2014/main" id="{33F36339-8E2F-DFF9-AC6C-2B043DB7E8AC}"/>
                    </a:ext>
                  </a:extLst>
                </p:cNvPr>
                <p:cNvPicPr/>
                <p:nvPr/>
              </p:nvPicPr>
              <p:blipFill>
                <a:blip r:embed="rId13"/>
                <a:stretch>
                  <a:fillRect/>
                </a:stretch>
              </p:blipFill>
              <p:spPr>
                <a:xfrm>
                  <a:off x="4278268" y="5299584"/>
                  <a:ext cx="770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B0DDE37F-444E-4D83-7A49-438BC75D02C9}"/>
                    </a:ext>
                  </a:extLst>
                </p14:cNvPr>
                <p14:cNvContentPartPr/>
                <p14:nvPr/>
              </p14:nvContentPartPr>
              <p14:xfrm>
                <a:off x="4181068" y="5241624"/>
                <a:ext cx="11160" cy="6120"/>
              </p14:xfrm>
            </p:contentPart>
          </mc:Choice>
          <mc:Fallback xmlns="">
            <p:pic>
              <p:nvPicPr>
                <p:cNvPr id="18" name="Ink 17">
                  <a:extLst>
                    <a:ext uri="{FF2B5EF4-FFF2-40B4-BE49-F238E27FC236}">
                      <a16:creationId xmlns:a16="http://schemas.microsoft.com/office/drawing/2014/main" id="{B0DDE37F-444E-4D83-7A49-438BC75D02C9}"/>
                    </a:ext>
                  </a:extLst>
                </p:cNvPr>
                <p:cNvPicPr/>
                <p:nvPr/>
              </p:nvPicPr>
              <p:blipFill>
                <a:blip r:embed="rId15"/>
                <a:stretch>
                  <a:fillRect/>
                </a:stretch>
              </p:blipFill>
              <p:spPr>
                <a:xfrm>
                  <a:off x="4145068" y="5205624"/>
                  <a:ext cx="82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3F9BDB51-1DBC-684D-3746-BD59FB4929D6}"/>
                    </a:ext>
                  </a:extLst>
                </p14:cNvPr>
                <p14:cNvContentPartPr/>
                <p14:nvPr/>
              </p14:nvContentPartPr>
              <p14:xfrm>
                <a:off x="4047508" y="5180064"/>
                <a:ext cx="1080" cy="8280"/>
              </p14:xfrm>
            </p:contentPart>
          </mc:Choice>
          <mc:Fallback xmlns="">
            <p:pic>
              <p:nvPicPr>
                <p:cNvPr id="19" name="Ink 18">
                  <a:extLst>
                    <a:ext uri="{FF2B5EF4-FFF2-40B4-BE49-F238E27FC236}">
                      <a16:creationId xmlns:a16="http://schemas.microsoft.com/office/drawing/2014/main" id="{3F9BDB51-1DBC-684D-3746-BD59FB4929D6}"/>
                    </a:ext>
                  </a:extLst>
                </p:cNvPr>
                <p:cNvPicPr/>
                <p:nvPr/>
              </p:nvPicPr>
              <p:blipFill>
                <a:blip r:embed="rId17"/>
                <a:stretch>
                  <a:fillRect/>
                </a:stretch>
              </p:blipFill>
              <p:spPr>
                <a:xfrm>
                  <a:off x="3993508" y="5144064"/>
                  <a:ext cx="1085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3C9DC6F0-6594-AD66-0812-9877B3C0E981}"/>
                    </a:ext>
                  </a:extLst>
                </p14:cNvPr>
                <p14:cNvContentPartPr/>
                <p14:nvPr/>
              </p14:nvContentPartPr>
              <p14:xfrm>
                <a:off x="3798028" y="5204544"/>
                <a:ext cx="12960" cy="360"/>
              </p14:xfrm>
            </p:contentPart>
          </mc:Choice>
          <mc:Fallback xmlns="">
            <p:pic>
              <p:nvPicPr>
                <p:cNvPr id="20" name="Ink 19">
                  <a:extLst>
                    <a:ext uri="{FF2B5EF4-FFF2-40B4-BE49-F238E27FC236}">
                      <a16:creationId xmlns:a16="http://schemas.microsoft.com/office/drawing/2014/main" id="{3C9DC6F0-6594-AD66-0812-9877B3C0E981}"/>
                    </a:ext>
                  </a:extLst>
                </p:cNvPr>
                <p:cNvPicPr/>
                <p:nvPr/>
              </p:nvPicPr>
              <p:blipFill>
                <a:blip r:embed="rId19"/>
                <a:stretch>
                  <a:fillRect/>
                </a:stretch>
              </p:blipFill>
              <p:spPr>
                <a:xfrm>
                  <a:off x="3763001" y="5168544"/>
                  <a:ext cx="82664"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E9D9EC70-6BD6-3F67-B3A2-D3EAB8BB0F7C}"/>
                    </a:ext>
                  </a:extLst>
                </p14:cNvPr>
                <p14:cNvContentPartPr/>
                <p14:nvPr/>
              </p14:nvContentPartPr>
              <p14:xfrm>
                <a:off x="3561148" y="5263584"/>
                <a:ext cx="4680" cy="4680"/>
              </p14:xfrm>
            </p:contentPart>
          </mc:Choice>
          <mc:Fallback xmlns="">
            <p:pic>
              <p:nvPicPr>
                <p:cNvPr id="21" name="Ink 20">
                  <a:extLst>
                    <a:ext uri="{FF2B5EF4-FFF2-40B4-BE49-F238E27FC236}">
                      <a16:creationId xmlns:a16="http://schemas.microsoft.com/office/drawing/2014/main" id="{E9D9EC70-6BD6-3F67-B3A2-D3EAB8BB0F7C}"/>
                    </a:ext>
                  </a:extLst>
                </p:cNvPr>
                <p:cNvPicPr/>
                <p:nvPr/>
              </p:nvPicPr>
              <p:blipFill>
                <a:blip r:embed="rId21"/>
                <a:stretch>
                  <a:fillRect/>
                </a:stretch>
              </p:blipFill>
              <p:spPr>
                <a:xfrm>
                  <a:off x="3527719" y="5230155"/>
                  <a:ext cx="71203" cy="7120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8863822B-4506-8EAE-B343-A89AF215DC38}"/>
                    </a:ext>
                  </a:extLst>
                </p14:cNvPr>
                <p14:cNvContentPartPr/>
                <p14:nvPr/>
              </p14:nvContentPartPr>
              <p14:xfrm>
                <a:off x="3483388" y="5409024"/>
                <a:ext cx="8640" cy="1080"/>
              </p14:xfrm>
            </p:contentPart>
          </mc:Choice>
          <mc:Fallback xmlns="">
            <p:pic>
              <p:nvPicPr>
                <p:cNvPr id="22" name="Ink 21">
                  <a:extLst>
                    <a:ext uri="{FF2B5EF4-FFF2-40B4-BE49-F238E27FC236}">
                      <a16:creationId xmlns:a16="http://schemas.microsoft.com/office/drawing/2014/main" id="{8863822B-4506-8EAE-B343-A89AF215DC38}"/>
                    </a:ext>
                  </a:extLst>
                </p:cNvPr>
                <p:cNvPicPr/>
                <p:nvPr/>
              </p:nvPicPr>
              <p:blipFill>
                <a:blip r:embed="rId23"/>
                <a:stretch>
                  <a:fillRect/>
                </a:stretch>
              </p:blipFill>
              <p:spPr>
                <a:xfrm>
                  <a:off x="3447388" y="5373024"/>
                  <a:ext cx="80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A85C4718-5429-BAC3-F561-10ADCC5304C5}"/>
                    </a:ext>
                  </a:extLst>
                </p14:cNvPr>
                <p14:cNvContentPartPr/>
                <p14:nvPr/>
              </p14:nvContentPartPr>
              <p14:xfrm>
                <a:off x="3524068" y="5567064"/>
                <a:ext cx="8640" cy="3600"/>
              </p14:xfrm>
            </p:contentPart>
          </mc:Choice>
          <mc:Fallback xmlns="">
            <p:pic>
              <p:nvPicPr>
                <p:cNvPr id="23" name="Ink 22">
                  <a:extLst>
                    <a:ext uri="{FF2B5EF4-FFF2-40B4-BE49-F238E27FC236}">
                      <a16:creationId xmlns:a16="http://schemas.microsoft.com/office/drawing/2014/main" id="{A85C4718-5429-BAC3-F561-10ADCC5304C5}"/>
                    </a:ext>
                  </a:extLst>
                </p:cNvPr>
                <p:cNvPicPr/>
                <p:nvPr/>
              </p:nvPicPr>
              <p:blipFill>
                <a:blip r:embed="rId25"/>
                <a:stretch>
                  <a:fillRect/>
                </a:stretch>
              </p:blipFill>
              <p:spPr>
                <a:xfrm>
                  <a:off x="3488068" y="5531064"/>
                  <a:ext cx="80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563018BE-1F0E-96F9-0BBA-A2F49FC78F85}"/>
                    </a:ext>
                  </a:extLst>
                </p14:cNvPr>
                <p14:cNvContentPartPr/>
                <p14:nvPr/>
              </p14:nvContentPartPr>
              <p14:xfrm>
                <a:off x="3790468" y="5416944"/>
                <a:ext cx="6480" cy="7560"/>
              </p14:xfrm>
            </p:contentPart>
          </mc:Choice>
          <mc:Fallback xmlns="">
            <p:pic>
              <p:nvPicPr>
                <p:cNvPr id="24" name="Ink 23">
                  <a:extLst>
                    <a:ext uri="{FF2B5EF4-FFF2-40B4-BE49-F238E27FC236}">
                      <a16:creationId xmlns:a16="http://schemas.microsoft.com/office/drawing/2014/main" id="{563018BE-1F0E-96F9-0BBA-A2F49FC78F85}"/>
                    </a:ext>
                  </a:extLst>
                </p:cNvPr>
                <p:cNvPicPr/>
                <p:nvPr/>
              </p:nvPicPr>
              <p:blipFill>
                <a:blip r:embed="rId27"/>
                <a:stretch>
                  <a:fillRect/>
                </a:stretch>
              </p:blipFill>
              <p:spPr>
                <a:xfrm>
                  <a:off x="3754468" y="5380944"/>
                  <a:ext cx="781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DA6693B9-A2E4-D84D-AC98-9B8636ACBE61}"/>
                    </a:ext>
                  </a:extLst>
                </p14:cNvPr>
                <p14:cNvContentPartPr/>
                <p14:nvPr/>
              </p14:nvContentPartPr>
              <p14:xfrm>
                <a:off x="3992068" y="5369424"/>
                <a:ext cx="14400" cy="8640"/>
              </p14:xfrm>
            </p:contentPart>
          </mc:Choice>
          <mc:Fallback xmlns="">
            <p:pic>
              <p:nvPicPr>
                <p:cNvPr id="25" name="Ink 24">
                  <a:extLst>
                    <a:ext uri="{FF2B5EF4-FFF2-40B4-BE49-F238E27FC236}">
                      <a16:creationId xmlns:a16="http://schemas.microsoft.com/office/drawing/2014/main" id="{DA6693B9-A2E4-D84D-AC98-9B8636ACBE61}"/>
                    </a:ext>
                  </a:extLst>
                </p:cNvPr>
                <p:cNvPicPr/>
                <p:nvPr/>
              </p:nvPicPr>
              <p:blipFill>
                <a:blip r:embed="rId29"/>
                <a:stretch>
                  <a:fillRect/>
                </a:stretch>
              </p:blipFill>
              <p:spPr>
                <a:xfrm>
                  <a:off x="3956946" y="5334864"/>
                  <a:ext cx="84293" cy="7741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AB60AD5D-A46D-E29B-E9BE-6480BC7FF325}"/>
                    </a:ext>
                  </a:extLst>
                </p14:cNvPr>
                <p14:cNvContentPartPr/>
                <p14:nvPr/>
              </p14:nvContentPartPr>
              <p14:xfrm>
                <a:off x="4456828" y="5518464"/>
                <a:ext cx="38520" cy="12960"/>
              </p14:xfrm>
            </p:contentPart>
          </mc:Choice>
          <mc:Fallback xmlns="">
            <p:pic>
              <p:nvPicPr>
                <p:cNvPr id="14" name="Ink 13">
                  <a:extLst>
                    <a:ext uri="{FF2B5EF4-FFF2-40B4-BE49-F238E27FC236}">
                      <a16:creationId xmlns:a16="http://schemas.microsoft.com/office/drawing/2014/main" id="{AB60AD5D-A46D-E29B-E9BE-6480BC7FF325}"/>
                    </a:ext>
                  </a:extLst>
                </p:cNvPr>
                <p:cNvPicPr/>
                <p:nvPr/>
              </p:nvPicPr>
              <p:blipFill>
                <a:blip r:embed="rId31"/>
                <a:stretch>
                  <a:fillRect/>
                </a:stretch>
              </p:blipFill>
              <p:spPr>
                <a:xfrm>
                  <a:off x="4421161" y="5481435"/>
                  <a:ext cx="109497" cy="866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5">
                  <a:extLst>
                    <a:ext uri="{FF2B5EF4-FFF2-40B4-BE49-F238E27FC236}">
                      <a16:creationId xmlns:a16="http://schemas.microsoft.com/office/drawing/2014/main" id="{CBD55611-E301-7E21-716F-796E48EB6FE7}"/>
                    </a:ext>
                  </a:extLst>
                </p14:cNvPr>
                <p14:cNvContentPartPr/>
                <p14:nvPr/>
              </p14:nvContentPartPr>
              <p14:xfrm>
                <a:off x="4319308" y="5536824"/>
                <a:ext cx="17640" cy="21600"/>
              </p14:xfrm>
            </p:contentPart>
          </mc:Choice>
          <mc:Fallback xmlns="">
            <p:pic>
              <p:nvPicPr>
                <p:cNvPr id="16" name="Ink 15">
                  <a:extLst>
                    <a:ext uri="{FF2B5EF4-FFF2-40B4-BE49-F238E27FC236}">
                      <a16:creationId xmlns:a16="http://schemas.microsoft.com/office/drawing/2014/main" id="{CBD55611-E301-7E21-716F-796E48EB6FE7}"/>
                    </a:ext>
                  </a:extLst>
                </p:cNvPr>
                <p:cNvPicPr/>
                <p:nvPr/>
              </p:nvPicPr>
              <p:blipFill>
                <a:blip r:embed="rId33"/>
                <a:stretch>
                  <a:fillRect/>
                </a:stretch>
              </p:blipFill>
              <p:spPr>
                <a:xfrm>
                  <a:off x="4283308" y="5500824"/>
                  <a:ext cx="892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8B21D931-E796-2E1A-60A4-134555CE8E23}"/>
                    </a:ext>
                  </a:extLst>
                </p14:cNvPr>
                <p14:cNvContentPartPr/>
                <p14:nvPr/>
              </p14:nvContentPartPr>
              <p14:xfrm>
                <a:off x="4204468" y="5469504"/>
                <a:ext cx="16920" cy="6120"/>
              </p14:xfrm>
            </p:contentPart>
          </mc:Choice>
          <mc:Fallback xmlns="">
            <p:pic>
              <p:nvPicPr>
                <p:cNvPr id="26" name="Ink 25">
                  <a:extLst>
                    <a:ext uri="{FF2B5EF4-FFF2-40B4-BE49-F238E27FC236}">
                      <a16:creationId xmlns:a16="http://schemas.microsoft.com/office/drawing/2014/main" id="{8B21D931-E796-2E1A-60A4-134555CE8E23}"/>
                    </a:ext>
                  </a:extLst>
                </p:cNvPr>
                <p:cNvPicPr/>
                <p:nvPr/>
              </p:nvPicPr>
              <p:blipFill>
                <a:blip r:embed="rId35"/>
                <a:stretch>
                  <a:fillRect/>
                </a:stretch>
              </p:blipFill>
              <p:spPr>
                <a:xfrm>
                  <a:off x="4168468" y="5435504"/>
                  <a:ext cx="88560" cy="737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971AB118-FBD3-AC7C-C82E-D82E45E68091}"/>
                    </a:ext>
                  </a:extLst>
                </p14:cNvPr>
                <p14:cNvContentPartPr/>
                <p14:nvPr/>
              </p14:nvContentPartPr>
              <p14:xfrm>
                <a:off x="4297708" y="5622864"/>
                <a:ext cx="20520" cy="33840"/>
              </p14:xfrm>
            </p:contentPart>
          </mc:Choice>
          <mc:Fallback xmlns="">
            <p:pic>
              <p:nvPicPr>
                <p:cNvPr id="29" name="Ink 28">
                  <a:extLst>
                    <a:ext uri="{FF2B5EF4-FFF2-40B4-BE49-F238E27FC236}">
                      <a16:creationId xmlns:a16="http://schemas.microsoft.com/office/drawing/2014/main" id="{971AB118-FBD3-AC7C-C82E-D82E45E68091}"/>
                    </a:ext>
                  </a:extLst>
                </p:cNvPr>
                <p:cNvPicPr/>
                <p:nvPr/>
              </p:nvPicPr>
              <p:blipFill>
                <a:blip r:embed="rId37"/>
                <a:stretch>
                  <a:fillRect/>
                </a:stretch>
              </p:blipFill>
              <p:spPr>
                <a:xfrm>
                  <a:off x="4261065" y="5586864"/>
                  <a:ext cx="93439"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BB27B561-9561-7DC0-6CD5-45970078D416}"/>
                    </a:ext>
                  </a:extLst>
                </p14:cNvPr>
                <p14:cNvContentPartPr/>
                <p14:nvPr/>
              </p14:nvContentPartPr>
              <p14:xfrm>
                <a:off x="4290868" y="5762544"/>
                <a:ext cx="45720" cy="5400"/>
              </p14:xfrm>
            </p:contentPart>
          </mc:Choice>
          <mc:Fallback xmlns="">
            <p:pic>
              <p:nvPicPr>
                <p:cNvPr id="30" name="Ink 29">
                  <a:extLst>
                    <a:ext uri="{FF2B5EF4-FFF2-40B4-BE49-F238E27FC236}">
                      <a16:creationId xmlns:a16="http://schemas.microsoft.com/office/drawing/2014/main" id="{BB27B561-9561-7DC0-6CD5-45970078D416}"/>
                    </a:ext>
                  </a:extLst>
                </p:cNvPr>
                <p:cNvPicPr/>
                <p:nvPr/>
              </p:nvPicPr>
              <p:blipFill>
                <a:blip r:embed="rId39"/>
                <a:stretch>
                  <a:fillRect/>
                </a:stretch>
              </p:blipFill>
              <p:spPr>
                <a:xfrm>
                  <a:off x="4254868" y="5726544"/>
                  <a:ext cx="117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F8243C12-75E1-AB6D-05F8-99B3114A4730}"/>
                    </a:ext>
                  </a:extLst>
                </p14:cNvPr>
                <p14:cNvContentPartPr/>
                <p14:nvPr/>
              </p14:nvContentPartPr>
              <p14:xfrm>
                <a:off x="4105828" y="5836344"/>
                <a:ext cx="12960" cy="12600"/>
              </p14:xfrm>
            </p:contentPart>
          </mc:Choice>
          <mc:Fallback xmlns="">
            <p:pic>
              <p:nvPicPr>
                <p:cNvPr id="31" name="Ink 30">
                  <a:extLst>
                    <a:ext uri="{FF2B5EF4-FFF2-40B4-BE49-F238E27FC236}">
                      <a16:creationId xmlns:a16="http://schemas.microsoft.com/office/drawing/2014/main" id="{F8243C12-75E1-AB6D-05F8-99B3114A4730}"/>
                    </a:ext>
                  </a:extLst>
                </p:cNvPr>
                <p:cNvPicPr/>
                <p:nvPr/>
              </p:nvPicPr>
              <p:blipFill>
                <a:blip r:embed="rId41"/>
                <a:stretch>
                  <a:fillRect/>
                </a:stretch>
              </p:blipFill>
              <p:spPr>
                <a:xfrm>
                  <a:off x="4070801" y="5800344"/>
                  <a:ext cx="82664"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04ECBC9D-6A36-89B2-DE7B-619D62F0D4A5}"/>
                    </a:ext>
                  </a:extLst>
                </p14:cNvPr>
                <p14:cNvContentPartPr/>
                <p14:nvPr/>
              </p14:nvContentPartPr>
              <p14:xfrm>
                <a:off x="3979108" y="5824104"/>
                <a:ext cx="4680" cy="4320"/>
              </p14:xfrm>
            </p:contentPart>
          </mc:Choice>
          <mc:Fallback xmlns="">
            <p:pic>
              <p:nvPicPr>
                <p:cNvPr id="32" name="Ink 31">
                  <a:extLst>
                    <a:ext uri="{FF2B5EF4-FFF2-40B4-BE49-F238E27FC236}">
                      <a16:creationId xmlns:a16="http://schemas.microsoft.com/office/drawing/2014/main" id="{04ECBC9D-6A36-89B2-DE7B-619D62F0D4A5}"/>
                    </a:ext>
                  </a:extLst>
                </p:cNvPr>
                <p:cNvPicPr/>
                <p:nvPr/>
              </p:nvPicPr>
              <p:blipFill>
                <a:blip r:embed="rId43"/>
                <a:stretch>
                  <a:fillRect/>
                </a:stretch>
              </p:blipFill>
              <p:spPr>
                <a:xfrm>
                  <a:off x="3943108" y="5784831"/>
                  <a:ext cx="76320" cy="8247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4A162818-246A-ABE1-47F0-F9F5504E6C22}"/>
                    </a:ext>
                  </a:extLst>
                </p14:cNvPr>
                <p14:cNvContentPartPr/>
                <p14:nvPr/>
              </p14:nvContentPartPr>
              <p14:xfrm>
                <a:off x="4163068" y="5719704"/>
                <a:ext cx="360" cy="360"/>
              </p14:xfrm>
            </p:contentPart>
          </mc:Choice>
          <mc:Fallback xmlns="">
            <p:pic>
              <p:nvPicPr>
                <p:cNvPr id="33" name="Ink 32">
                  <a:extLst>
                    <a:ext uri="{FF2B5EF4-FFF2-40B4-BE49-F238E27FC236}">
                      <a16:creationId xmlns:a16="http://schemas.microsoft.com/office/drawing/2014/main" id="{4A162818-246A-ABE1-47F0-F9F5504E6C22}"/>
                    </a:ext>
                  </a:extLst>
                </p:cNvPr>
                <p:cNvPicPr/>
                <p:nvPr/>
              </p:nvPicPr>
              <p:blipFill>
                <a:blip r:embed="rId45"/>
                <a:stretch>
                  <a:fillRect/>
                </a:stretch>
              </p:blipFill>
              <p:spPr>
                <a:xfrm>
                  <a:off x="4127068" y="568370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B63B844A-5B49-5013-BA87-48E7E0BECD95}"/>
                    </a:ext>
                  </a:extLst>
                </p14:cNvPr>
                <p14:cNvContentPartPr/>
                <p14:nvPr/>
              </p14:nvContentPartPr>
              <p14:xfrm>
                <a:off x="4114108" y="5598384"/>
                <a:ext cx="4680" cy="4320"/>
              </p14:xfrm>
            </p:contentPart>
          </mc:Choice>
          <mc:Fallback xmlns="">
            <p:pic>
              <p:nvPicPr>
                <p:cNvPr id="34" name="Ink 33">
                  <a:extLst>
                    <a:ext uri="{FF2B5EF4-FFF2-40B4-BE49-F238E27FC236}">
                      <a16:creationId xmlns:a16="http://schemas.microsoft.com/office/drawing/2014/main" id="{B63B844A-5B49-5013-BA87-48E7E0BECD95}"/>
                    </a:ext>
                  </a:extLst>
                </p:cNvPr>
                <p:cNvPicPr/>
                <p:nvPr/>
              </p:nvPicPr>
              <p:blipFill>
                <a:blip r:embed="rId47"/>
                <a:stretch>
                  <a:fillRect/>
                </a:stretch>
              </p:blipFill>
              <p:spPr>
                <a:xfrm>
                  <a:off x="4080679" y="5562384"/>
                  <a:ext cx="7120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75C57A9-4A87-BB5B-C602-77CDA0E498C1}"/>
                    </a:ext>
                  </a:extLst>
                </p14:cNvPr>
                <p14:cNvContentPartPr/>
                <p14:nvPr/>
              </p14:nvContentPartPr>
              <p14:xfrm>
                <a:off x="3987388" y="5576064"/>
                <a:ext cx="28440" cy="19080"/>
              </p14:xfrm>
            </p:contentPart>
          </mc:Choice>
          <mc:Fallback xmlns="">
            <p:pic>
              <p:nvPicPr>
                <p:cNvPr id="35" name="Ink 34">
                  <a:extLst>
                    <a:ext uri="{FF2B5EF4-FFF2-40B4-BE49-F238E27FC236}">
                      <a16:creationId xmlns:a16="http://schemas.microsoft.com/office/drawing/2014/main" id="{275C57A9-4A87-BB5B-C602-77CDA0E498C1}"/>
                    </a:ext>
                  </a:extLst>
                </p:cNvPr>
                <p:cNvPicPr/>
                <p:nvPr/>
              </p:nvPicPr>
              <p:blipFill>
                <a:blip r:embed="rId49"/>
                <a:stretch>
                  <a:fillRect/>
                </a:stretch>
              </p:blipFill>
              <p:spPr>
                <a:xfrm>
                  <a:off x="3951388" y="5540064"/>
                  <a:ext cx="100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92840BD0-10AE-F363-6187-107155CD72FB}"/>
                    </a:ext>
                  </a:extLst>
                </p14:cNvPr>
                <p14:cNvContentPartPr/>
                <p14:nvPr/>
              </p14:nvContentPartPr>
              <p14:xfrm>
                <a:off x="3836908" y="5578584"/>
                <a:ext cx="27720" cy="8640"/>
              </p14:xfrm>
            </p:contentPart>
          </mc:Choice>
          <mc:Fallback xmlns="">
            <p:pic>
              <p:nvPicPr>
                <p:cNvPr id="36" name="Ink 35">
                  <a:extLst>
                    <a:ext uri="{FF2B5EF4-FFF2-40B4-BE49-F238E27FC236}">
                      <a16:creationId xmlns:a16="http://schemas.microsoft.com/office/drawing/2014/main" id="{92840BD0-10AE-F363-6187-107155CD72FB}"/>
                    </a:ext>
                  </a:extLst>
                </p:cNvPr>
                <p:cNvPicPr/>
                <p:nvPr/>
              </p:nvPicPr>
              <p:blipFill>
                <a:blip r:embed="rId51"/>
                <a:stretch>
                  <a:fillRect/>
                </a:stretch>
              </p:blipFill>
              <p:spPr>
                <a:xfrm>
                  <a:off x="3800908" y="5544024"/>
                  <a:ext cx="99360" cy="7741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DD64CD3E-318C-E69B-25D0-CFD6A06D7665}"/>
                    </a:ext>
                  </a:extLst>
                </p14:cNvPr>
                <p14:cNvContentPartPr/>
                <p14:nvPr/>
              </p14:nvContentPartPr>
              <p14:xfrm>
                <a:off x="3661948" y="5494344"/>
                <a:ext cx="4320" cy="5040"/>
              </p14:xfrm>
            </p:contentPart>
          </mc:Choice>
          <mc:Fallback xmlns="">
            <p:pic>
              <p:nvPicPr>
                <p:cNvPr id="37" name="Ink 36">
                  <a:extLst>
                    <a:ext uri="{FF2B5EF4-FFF2-40B4-BE49-F238E27FC236}">
                      <a16:creationId xmlns:a16="http://schemas.microsoft.com/office/drawing/2014/main" id="{DD64CD3E-318C-E69B-25D0-CFD6A06D7665}"/>
                    </a:ext>
                  </a:extLst>
                </p:cNvPr>
                <p:cNvPicPr/>
                <p:nvPr/>
              </p:nvPicPr>
              <p:blipFill>
                <a:blip r:embed="rId53"/>
                <a:stretch>
                  <a:fillRect/>
                </a:stretch>
              </p:blipFill>
              <p:spPr>
                <a:xfrm>
                  <a:off x="3622675" y="5458344"/>
                  <a:ext cx="82473"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8F45F47D-1580-2DE4-8C4E-F1E9BAC2B7BF}"/>
                    </a:ext>
                  </a:extLst>
                </p14:cNvPr>
                <p14:cNvContentPartPr/>
                <p14:nvPr/>
              </p14:nvContentPartPr>
              <p14:xfrm>
                <a:off x="3601468" y="5695224"/>
                <a:ext cx="8640" cy="360"/>
              </p14:xfrm>
            </p:contentPart>
          </mc:Choice>
          <mc:Fallback xmlns="">
            <p:pic>
              <p:nvPicPr>
                <p:cNvPr id="39" name="Ink 38">
                  <a:extLst>
                    <a:ext uri="{FF2B5EF4-FFF2-40B4-BE49-F238E27FC236}">
                      <a16:creationId xmlns:a16="http://schemas.microsoft.com/office/drawing/2014/main" id="{8F45F47D-1580-2DE4-8C4E-F1E9BAC2B7BF}"/>
                    </a:ext>
                  </a:extLst>
                </p:cNvPr>
                <p:cNvPicPr/>
                <p:nvPr/>
              </p:nvPicPr>
              <p:blipFill>
                <a:blip r:embed="rId55"/>
                <a:stretch>
                  <a:fillRect/>
                </a:stretch>
              </p:blipFill>
              <p:spPr>
                <a:xfrm>
                  <a:off x="3565468" y="5659224"/>
                  <a:ext cx="80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1F2F224D-E815-8ABE-A645-19983BC3B50D}"/>
                    </a:ext>
                  </a:extLst>
                </p14:cNvPr>
                <p14:cNvContentPartPr/>
                <p14:nvPr/>
              </p14:nvContentPartPr>
              <p14:xfrm>
                <a:off x="3749428" y="5780544"/>
                <a:ext cx="8640" cy="3600"/>
              </p14:xfrm>
            </p:contentPart>
          </mc:Choice>
          <mc:Fallback xmlns="">
            <p:pic>
              <p:nvPicPr>
                <p:cNvPr id="40" name="Ink 39">
                  <a:extLst>
                    <a:ext uri="{FF2B5EF4-FFF2-40B4-BE49-F238E27FC236}">
                      <a16:creationId xmlns:a16="http://schemas.microsoft.com/office/drawing/2014/main" id="{1F2F224D-E815-8ABE-A645-19983BC3B50D}"/>
                    </a:ext>
                  </a:extLst>
                </p:cNvPr>
                <p:cNvPicPr/>
                <p:nvPr/>
              </p:nvPicPr>
              <p:blipFill>
                <a:blip r:embed="rId57"/>
                <a:stretch>
                  <a:fillRect/>
                </a:stretch>
              </p:blipFill>
              <p:spPr>
                <a:xfrm>
                  <a:off x="3711863" y="5740544"/>
                  <a:ext cx="83395" cy="8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64A4734F-2F40-DAD5-5F59-7F8D04D3D906}"/>
                    </a:ext>
                  </a:extLst>
                </p14:cNvPr>
                <p14:cNvContentPartPr/>
                <p14:nvPr/>
              </p14:nvContentPartPr>
              <p14:xfrm>
                <a:off x="3847708" y="5723304"/>
                <a:ext cx="12960" cy="9360"/>
              </p14:xfrm>
            </p:contentPart>
          </mc:Choice>
          <mc:Fallback xmlns="">
            <p:pic>
              <p:nvPicPr>
                <p:cNvPr id="41" name="Ink 40">
                  <a:extLst>
                    <a:ext uri="{FF2B5EF4-FFF2-40B4-BE49-F238E27FC236}">
                      <a16:creationId xmlns:a16="http://schemas.microsoft.com/office/drawing/2014/main" id="{64A4734F-2F40-DAD5-5F59-7F8D04D3D906}"/>
                    </a:ext>
                  </a:extLst>
                </p:cNvPr>
                <p:cNvPicPr/>
                <p:nvPr/>
              </p:nvPicPr>
              <p:blipFill>
                <a:blip r:embed="rId59"/>
                <a:stretch>
                  <a:fillRect/>
                </a:stretch>
              </p:blipFill>
              <p:spPr>
                <a:xfrm>
                  <a:off x="3811708" y="5687304"/>
                  <a:ext cx="84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3BF8D79D-E292-598E-4CC8-7C01F6F1788F}"/>
                    </a:ext>
                  </a:extLst>
                </p14:cNvPr>
                <p14:cNvContentPartPr/>
                <p14:nvPr/>
              </p14:nvContentPartPr>
              <p14:xfrm>
                <a:off x="4007908" y="5735544"/>
                <a:ext cx="7200" cy="4320"/>
              </p14:xfrm>
            </p:contentPart>
          </mc:Choice>
          <mc:Fallback xmlns="">
            <p:pic>
              <p:nvPicPr>
                <p:cNvPr id="42" name="Ink 41">
                  <a:extLst>
                    <a:ext uri="{FF2B5EF4-FFF2-40B4-BE49-F238E27FC236}">
                      <a16:creationId xmlns:a16="http://schemas.microsoft.com/office/drawing/2014/main" id="{3BF8D79D-E292-598E-4CC8-7C01F6F1788F}"/>
                    </a:ext>
                  </a:extLst>
                </p:cNvPr>
                <p:cNvPicPr/>
                <p:nvPr/>
              </p:nvPicPr>
              <p:blipFill>
                <a:blip r:embed="rId61"/>
                <a:stretch>
                  <a:fillRect/>
                </a:stretch>
              </p:blipFill>
              <p:spPr>
                <a:xfrm>
                  <a:off x="3971908" y="5696271"/>
                  <a:ext cx="78840" cy="8247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99C46A14-42EE-FA3D-BBA9-03A24A36F8BB}"/>
                    </a:ext>
                  </a:extLst>
                </p14:cNvPr>
                <p14:cNvContentPartPr/>
                <p14:nvPr/>
              </p14:nvContentPartPr>
              <p14:xfrm>
                <a:off x="3717388" y="5663184"/>
                <a:ext cx="7200" cy="3960"/>
              </p14:xfrm>
            </p:contentPart>
          </mc:Choice>
          <mc:Fallback xmlns="">
            <p:pic>
              <p:nvPicPr>
                <p:cNvPr id="43" name="Ink 42">
                  <a:extLst>
                    <a:ext uri="{FF2B5EF4-FFF2-40B4-BE49-F238E27FC236}">
                      <a16:creationId xmlns:a16="http://schemas.microsoft.com/office/drawing/2014/main" id="{99C46A14-42EE-FA3D-BBA9-03A24A36F8BB}"/>
                    </a:ext>
                  </a:extLst>
                </p:cNvPr>
                <p:cNvPicPr/>
                <p:nvPr/>
              </p:nvPicPr>
              <p:blipFill>
                <a:blip r:embed="rId63"/>
                <a:stretch>
                  <a:fillRect/>
                </a:stretch>
              </p:blipFill>
              <p:spPr>
                <a:xfrm>
                  <a:off x="3679493" y="5627184"/>
                  <a:ext cx="82611"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4DAA3852-CA0F-0B99-51F4-77C4B71071D3}"/>
                    </a:ext>
                  </a:extLst>
                </p14:cNvPr>
                <p14:cNvContentPartPr/>
                <p14:nvPr/>
              </p14:nvContentPartPr>
              <p14:xfrm>
                <a:off x="3705508" y="5325504"/>
                <a:ext cx="360" cy="3960"/>
              </p14:xfrm>
            </p:contentPart>
          </mc:Choice>
          <mc:Fallback xmlns="">
            <p:pic>
              <p:nvPicPr>
                <p:cNvPr id="44" name="Ink 43">
                  <a:extLst>
                    <a:ext uri="{FF2B5EF4-FFF2-40B4-BE49-F238E27FC236}">
                      <a16:creationId xmlns:a16="http://schemas.microsoft.com/office/drawing/2014/main" id="{4DAA3852-CA0F-0B99-51F4-77C4B71071D3}"/>
                    </a:ext>
                  </a:extLst>
                </p:cNvPr>
                <p:cNvPicPr/>
                <p:nvPr/>
              </p:nvPicPr>
              <p:blipFill>
                <a:blip r:embed="rId65"/>
                <a:stretch>
                  <a:fillRect/>
                </a:stretch>
              </p:blipFill>
              <p:spPr>
                <a:xfrm>
                  <a:off x="3669508" y="5289504"/>
                  <a:ext cx="72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AC7576FC-B76E-AA30-F56B-9F83A99EC994}"/>
                    </a:ext>
                  </a:extLst>
                </p14:cNvPr>
                <p14:cNvContentPartPr/>
                <p14:nvPr/>
              </p14:nvContentPartPr>
              <p14:xfrm>
                <a:off x="3655108" y="5114904"/>
                <a:ext cx="360" cy="9360"/>
              </p14:xfrm>
            </p:contentPart>
          </mc:Choice>
          <mc:Fallback xmlns="">
            <p:pic>
              <p:nvPicPr>
                <p:cNvPr id="45" name="Ink 44">
                  <a:extLst>
                    <a:ext uri="{FF2B5EF4-FFF2-40B4-BE49-F238E27FC236}">
                      <a16:creationId xmlns:a16="http://schemas.microsoft.com/office/drawing/2014/main" id="{AC7576FC-B76E-AA30-F56B-9F83A99EC994}"/>
                    </a:ext>
                  </a:extLst>
                </p:cNvPr>
                <p:cNvPicPr/>
                <p:nvPr/>
              </p:nvPicPr>
              <p:blipFill>
                <a:blip r:embed="rId17"/>
                <a:stretch>
                  <a:fillRect/>
                </a:stretch>
              </p:blipFill>
              <p:spPr>
                <a:xfrm>
                  <a:off x="3619108" y="5078904"/>
                  <a:ext cx="72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40398D02-CF9E-9B73-0081-BFF87BA77C53}"/>
                    </a:ext>
                  </a:extLst>
                </p14:cNvPr>
                <p14:cNvContentPartPr/>
                <p14:nvPr/>
              </p14:nvContentPartPr>
              <p14:xfrm>
                <a:off x="3442348" y="5232624"/>
                <a:ext cx="11160" cy="43200"/>
              </p14:xfrm>
            </p:contentPart>
          </mc:Choice>
          <mc:Fallback xmlns="">
            <p:pic>
              <p:nvPicPr>
                <p:cNvPr id="46" name="Ink 45">
                  <a:extLst>
                    <a:ext uri="{FF2B5EF4-FFF2-40B4-BE49-F238E27FC236}">
                      <a16:creationId xmlns:a16="http://schemas.microsoft.com/office/drawing/2014/main" id="{40398D02-CF9E-9B73-0081-BFF87BA77C53}"/>
                    </a:ext>
                  </a:extLst>
                </p:cNvPr>
                <p:cNvPicPr/>
                <p:nvPr/>
              </p:nvPicPr>
              <p:blipFill>
                <a:blip r:embed="rId68"/>
                <a:stretch>
                  <a:fillRect/>
                </a:stretch>
              </p:blipFill>
              <p:spPr>
                <a:xfrm>
                  <a:off x="3406348" y="5196624"/>
                  <a:ext cx="82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CF20E34F-0F66-6E5A-82BC-11B119662298}"/>
                    </a:ext>
                  </a:extLst>
                </p14:cNvPr>
                <p14:cNvContentPartPr/>
                <p14:nvPr/>
              </p14:nvContentPartPr>
              <p14:xfrm>
                <a:off x="3450628" y="5195184"/>
                <a:ext cx="8280" cy="1440"/>
              </p14:xfrm>
            </p:contentPart>
          </mc:Choice>
          <mc:Fallback xmlns="">
            <p:pic>
              <p:nvPicPr>
                <p:cNvPr id="48" name="Ink 47">
                  <a:extLst>
                    <a:ext uri="{FF2B5EF4-FFF2-40B4-BE49-F238E27FC236}">
                      <a16:creationId xmlns:a16="http://schemas.microsoft.com/office/drawing/2014/main" id="{CF20E34F-0F66-6E5A-82BC-11B119662298}"/>
                    </a:ext>
                  </a:extLst>
                </p:cNvPr>
                <p:cNvPicPr/>
                <p:nvPr/>
              </p:nvPicPr>
              <p:blipFill>
                <a:blip r:embed="rId70"/>
                <a:stretch>
                  <a:fillRect/>
                </a:stretch>
              </p:blipFill>
              <p:spPr>
                <a:xfrm>
                  <a:off x="3412992" y="5159184"/>
                  <a:ext cx="83176"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EBA8A92C-E532-5062-DA56-12F3AA92F054}"/>
                    </a:ext>
                  </a:extLst>
                </p14:cNvPr>
                <p14:cNvContentPartPr/>
                <p14:nvPr/>
              </p14:nvContentPartPr>
              <p14:xfrm>
                <a:off x="4319668" y="5224344"/>
                <a:ext cx="7560" cy="4320"/>
              </p14:xfrm>
            </p:contentPart>
          </mc:Choice>
          <mc:Fallback xmlns="">
            <p:pic>
              <p:nvPicPr>
                <p:cNvPr id="52" name="Ink 51">
                  <a:extLst>
                    <a:ext uri="{FF2B5EF4-FFF2-40B4-BE49-F238E27FC236}">
                      <a16:creationId xmlns:a16="http://schemas.microsoft.com/office/drawing/2014/main" id="{EBA8A92C-E532-5062-DA56-12F3AA92F054}"/>
                    </a:ext>
                  </a:extLst>
                </p:cNvPr>
                <p:cNvPicPr/>
                <p:nvPr/>
              </p:nvPicPr>
              <p:blipFill>
                <a:blip r:embed="rId72"/>
                <a:stretch>
                  <a:fillRect/>
                </a:stretch>
              </p:blipFill>
              <p:spPr>
                <a:xfrm>
                  <a:off x="4283668" y="5185071"/>
                  <a:ext cx="79200" cy="8247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AE1ADD9F-63AC-1349-21C0-49FF8314FB84}"/>
                    </a:ext>
                  </a:extLst>
                </p14:cNvPr>
                <p14:cNvContentPartPr/>
                <p14:nvPr/>
              </p14:nvContentPartPr>
              <p14:xfrm>
                <a:off x="4588948" y="5434944"/>
                <a:ext cx="5400" cy="5760"/>
              </p14:xfrm>
            </p:contentPart>
          </mc:Choice>
          <mc:Fallback xmlns="">
            <p:pic>
              <p:nvPicPr>
                <p:cNvPr id="53" name="Ink 52">
                  <a:extLst>
                    <a:ext uri="{FF2B5EF4-FFF2-40B4-BE49-F238E27FC236}">
                      <a16:creationId xmlns:a16="http://schemas.microsoft.com/office/drawing/2014/main" id="{AE1ADD9F-63AC-1349-21C0-49FF8314FB84}"/>
                    </a:ext>
                  </a:extLst>
                </p:cNvPr>
                <p:cNvPicPr/>
                <p:nvPr/>
              </p:nvPicPr>
              <p:blipFill>
                <a:blip r:embed="rId74"/>
                <a:stretch>
                  <a:fillRect/>
                </a:stretch>
              </p:blipFill>
              <p:spPr>
                <a:xfrm>
                  <a:off x="4555198" y="5398944"/>
                  <a:ext cx="72563"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CC5A2FF6-CECE-E7C7-0DF3-560824B25E1D}"/>
                    </a:ext>
                  </a:extLst>
                </p14:cNvPr>
                <p14:cNvContentPartPr/>
                <p14:nvPr/>
              </p14:nvContentPartPr>
              <p14:xfrm>
                <a:off x="4463308" y="4954344"/>
                <a:ext cx="1800" cy="6120"/>
              </p14:xfrm>
            </p:contentPart>
          </mc:Choice>
          <mc:Fallback xmlns="">
            <p:pic>
              <p:nvPicPr>
                <p:cNvPr id="54" name="Ink 53">
                  <a:extLst>
                    <a:ext uri="{FF2B5EF4-FFF2-40B4-BE49-F238E27FC236}">
                      <a16:creationId xmlns:a16="http://schemas.microsoft.com/office/drawing/2014/main" id="{CC5A2FF6-CECE-E7C7-0DF3-560824B25E1D}"/>
                    </a:ext>
                  </a:extLst>
                </p:cNvPr>
                <p:cNvPicPr/>
                <p:nvPr/>
              </p:nvPicPr>
              <p:blipFill>
                <a:blip r:embed="rId76"/>
                <a:stretch>
                  <a:fillRect/>
                </a:stretch>
              </p:blipFill>
              <p:spPr>
                <a:xfrm>
                  <a:off x="4427308" y="4918344"/>
                  <a:ext cx="73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53DB572E-282F-60E8-0060-488820591E26}"/>
                    </a:ext>
                  </a:extLst>
                </p14:cNvPr>
                <p14:cNvContentPartPr/>
                <p14:nvPr/>
              </p14:nvContentPartPr>
              <p14:xfrm>
                <a:off x="4606228" y="5087184"/>
                <a:ext cx="4320" cy="360"/>
              </p14:xfrm>
            </p:contentPart>
          </mc:Choice>
          <mc:Fallback xmlns="">
            <p:pic>
              <p:nvPicPr>
                <p:cNvPr id="55" name="Ink 54">
                  <a:extLst>
                    <a:ext uri="{FF2B5EF4-FFF2-40B4-BE49-F238E27FC236}">
                      <a16:creationId xmlns:a16="http://schemas.microsoft.com/office/drawing/2014/main" id="{53DB572E-282F-60E8-0060-488820591E26}"/>
                    </a:ext>
                  </a:extLst>
                </p:cNvPr>
                <p:cNvPicPr/>
                <p:nvPr/>
              </p:nvPicPr>
              <p:blipFill>
                <a:blip r:embed="rId78"/>
                <a:stretch>
                  <a:fillRect/>
                </a:stretch>
              </p:blipFill>
              <p:spPr>
                <a:xfrm>
                  <a:off x="4570228" y="5051184"/>
                  <a:ext cx="75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Ink 55">
                  <a:extLst>
                    <a:ext uri="{FF2B5EF4-FFF2-40B4-BE49-F238E27FC236}">
                      <a16:creationId xmlns:a16="http://schemas.microsoft.com/office/drawing/2014/main" id="{AA30559C-8DF7-9AD3-FCCF-6953A55A6899}"/>
                    </a:ext>
                  </a:extLst>
                </p14:cNvPr>
                <p14:cNvContentPartPr/>
                <p14:nvPr/>
              </p14:nvContentPartPr>
              <p14:xfrm>
                <a:off x="4671748" y="5262864"/>
                <a:ext cx="4320" cy="1080"/>
              </p14:xfrm>
            </p:contentPart>
          </mc:Choice>
          <mc:Fallback xmlns="">
            <p:pic>
              <p:nvPicPr>
                <p:cNvPr id="56" name="Ink 55">
                  <a:extLst>
                    <a:ext uri="{FF2B5EF4-FFF2-40B4-BE49-F238E27FC236}">
                      <a16:creationId xmlns:a16="http://schemas.microsoft.com/office/drawing/2014/main" id="{AA30559C-8DF7-9AD3-FCCF-6953A55A6899}"/>
                    </a:ext>
                  </a:extLst>
                </p:cNvPr>
                <p:cNvPicPr/>
                <p:nvPr/>
              </p:nvPicPr>
              <p:blipFill>
                <a:blip r:embed="rId80"/>
                <a:stretch>
                  <a:fillRect/>
                </a:stretch>
              </p:blipFill>
              <p:spPr>
                <a:xfrm>
                  <a:off x="4635748" y="5226864"/>
                  <a:ext cx="759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Ink 56">
                  <a:extLst>
                    <a:ext uri="{FF2B5EF4-FFF2-40B4-BE49-F238E27FC236}">
                      <a16:creationId xmlns:a16="http://schemas.microsoft.com/office/drawing/2014/main" id="{34A04F07-3FC9-72DC-BAAC-5945CD6966B5}"/>
                    </a:ext>
                  </a:extLst>
                </p14:cNvPr>
                <p14:cNvContentPartPr/>
                <p14:nvPr/>
              </p14:nvContentPartPr>
              <p14:xfrm>
                <a:off x="4705228" y="5445024"/>
                <a:ext cx="360" cy="360"/>
              </p14:xfrm>
            </p:contentPart>
          </mc:Choice>
          <mc:Fallback xmlns="">
            <p:pic>
              <p:nvPicPr>
                <p:cNvPr id="57" name="Ink 56">
                  <a:extLst>
                    <a:ext uri="{FF2B5EF4-FFF2-40B4-BE49-F238E27FC236}">
                      <a16:creationId xmlns:a16="http://schemas.microsoft.com/office/drawing/2014/main" id="{34A04F07-3FC9-72DC-BAAC-5945CD6966B5}"/>
                    </a:ext>
                  </a:extLst>
                </p:cNvPr>
                <p:cNvPicPr/>
                <p:nvPr/>
              </p:nvPicPr>
              <p:blipFill>
                <a:blip r:embed="rId45"/>
                <a:stretch>
                  <a:fillRect/>
                </a:stretch>
              </p:blipFill>
              <p:spPr>
                <a:xfrm>
                  <a:off x="4669228" y="540902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DBFD1C85-D590-619F-5877-D682667EC418}"/>
                    </a:ext>
                  </a:extLst>
                </p14:cNvPr>
                <p14:cNvContentPartPr/>
                <p14:nvPr/>
              </p14:nvContentPartPr>
              <p14:xfrm>
                <a:off x="4646908" y="5580384"/>
                <a:ext cx="11880" cy="18360"/>
              </p14:xfrm>
            </p:contentPart>
          </mc:Choice>
          <mc:Fallback xmlns="">
            <p:pic>
              <p:nvPicPr>
                <p:cNvPr id="58" name="Ink 57">
                  <a:extLst>
                    <a:ext uri="{FF2B5EF4-FFF2-40B4-BE49-F238E27FC236}">
                      <a16:creationId xmlns:a16="http://schemas.microsoft.com/office/drawing/2014/main" id="{DBFD1C85-D590-619F-5877-D682667EC418}"/>
                    </a:ext>
                  </a:extLst>
                </p:cNvPr>
                <p:cNvPicPr/>
                <p:nvPr/>
              </p:nvPicPr>
              <p:blipFill>
                <a:blip r:embed="rId83"/>
                <a:stretch>
                  <a:fillRect/>
                </a:stretch>
              </p:blipFill>
              <p:spPr>
                <a:xfrm>
                  <a:off x="4610908" y="5543664"/>
                  <a:ext cx="83520" cy="9143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a16="http://schemas.microsoft.com/office/drawing/2014/main" id="{CA2D35AE-C813-17F7-EB50-401BC443E598}"/>
                    </a:ext>
                  </a:extLst>
                </p14:cNvPr>
                <p14:cNvContentPartPr/>
                <p14:nvPr/>
              </p14:nvContentPartPr>
              <p14:xfrm>
                <a:off x="4507948" y="5751744"/>
                <a:ext cx="360" cy="360"/>
              </p14:xfrm>
            </p:contentPart>
          </mc:Choice>
          <mc:Fallback xmlns="">
            <p:pic>
              <p:nvPicPr>
                <p:cNvPr id="59" name="Ink 58">
                  <a:extLst>
                    <a:ext uri="{FF2B5EF4-FFF2-40B4-BE49-F238E27FC236}">
                      <a16:creationId xmlns:a16="http://schemas.microsoft.com/office/drawing/2014/main" id="{CA2D35AE-C813-17F7-EB50-401BC443E598}"/>
                    </a:ext>
                  </a:extLst>
                </p:cNvPr>
                <p:cNvPicPr/>
                <p:nvPr/>
              </p:nvPicPr>
              <p:blipFill>
                <a:blip r:embed="rId45"/>
                <a:stretch>
                  <a:fillRect/>
                </a:stretch>
              </p:blipFill>
              <p:spPr>
                <a:xfrm>
                  <a:off x="4471948" y="571574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Ink 59">
                  <a:extLst>
                    <a:ext uri="{FF2B5EF4-FFF2-40B4-BE49-F238E27FC236}">
                      <a16:creationId xmlns:a16="http://schemas.microsoft.com/office/drawing/2014/main" id="{A14351F5-A212-E3EA-6F4D-E85D63FE3C81}"/>
                    </a:ext>
                  </a:extLst>
                </p14:cNvPr>
                <p14:cNvContentPartPr/>
                <p14:nvPr/>
              </p14:nvContentPartPr>
              <p14:xfrm>
                <a:off x="4257748" y="5827344"/>
                <a:ext cx="4680" cy="1080"/>
              </p14:xfrm>
            </p:contentPart>
          </mc:Choice>
          <mc:Fallback xmlns="">
            <p:pic>
              <p:nvPicPr>
                <p:cNvPr id="60" name="Ink 59">
                  <a:extLst>
                    <a:ext uri="{FF2B5EF4-FFF2-40B4-BE49-F238E27FC236}">
                      <a16:creationId xmlns:a16="http://schemas.microsoft.com/office/drawing/2014/main" id="{A14351F5-A212-E3EA-6F4D-E85D63FE3C81}"/>
                    </a:ext>
                  </a:extLst>
                </p:cNvPr>
                <p:cNvPicPr/>
                <p:nvPr/>
              </p:nvPicPr>
              <p:blipFill>
                <a:blip r:embed="rId86"/>
                <a:stretch>
                  <a:fillRect/>
                </a:stretch>
              </p:blipFill>
              <p:spPr>
                <a:xfrm>
                  <a:off x="4221748" y="5791344"/>
                  <a:ext cx="76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Ink 61">
                  <a:extLst>
                    <a:ext uri="{FF2B5EF4-FFF2-40B4-BE49-F238E27FC236}">
                      <a16:creationId xmlns:a16="http://schemas.microsoft.com/office/drawing/2014/main" id="{45684E08-8336-6AD1-66D9-C847CAF6551A}"/>
                    </a:ext>
                  </a:extLst>
                </p14:cNvPr>
                <p14:cNvContentPartPr/>
                <p14:nvPr/>
              </p14:nvContentPartPr>
              <p14:xfrm>
                <a:off x="3876508" y="5845344"/>
                <a:ext cx="57240" cy="15840"/>
              </p14:xfrm>
            </p:contentPart>
          </mc:Choice>
          <mc:Fallback xmlns="">
            <p:pic>
              <p:nvPicPr>
                <p:cNvPr id="62" name="Ink 61">
                  <a:extLst>
                    <a:ext uri="{FF2B5EF4-FFF2-40B4-BE49-F238E27FC236}">
                      <a16:creationId xmlns:a16="http://schemas.microsoft.com/office/drawing/2014/main" id="{45684E08-8336-6AD1-66D9-C847CAF6551A}"/>
                    </a:ext>
                  </a:extLst>
                </p:cNvPr>
                <p:cNvPicPr/>
                <p:nvPr/>
              </p:nvPicPr>
              <p:blipFill>
                <a:blip r:embed="rId88"/>
                <a:stretch>
                  <a:fillRect/>
                </a:stretch>
              </p:blipFill>
              <p:spPr>
                <a:xfrm>
                  <a:off x="3840508" y="5809344"/>
                  <a:ext cx="128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k 62">
                  <a:extLst>
                    <a:ext uri="{FF2B5EF4-FFF2-40B4-BE49-F238E27FC236}">
                      <a16:creationId xmlns:a16="http://schemas.microsoft.com/office/drawing/2014/main" id="{3E0310DF-206C-3ACE-BBAF-64083884BFEE}"/>
                    </a:ext>
                  </a:extLst>
                </p14:cNvPr>
                <p14:cNvContentPartPr/>
                <p14:nvPr/>
              </p14:nvContentPartPr>
              <p14:xfrm>
                <a:off x="3921148" y="5482104"/>
                <a:ext cx="4320" cy="360"/>
              </p14:xfrm>
            </p:contentPart>
          </mc:Choice>
          <mc:Fallback xmlns="">
            <p:pic>
              <p:nvPicPr>
                <p:cNvPr id="63" name="Ink 62">
                  <a:extLst>
                    <a:ext uri="{FF2B5EF4-FFF2-40B4-BE49-F238E27FC236}">
                      <a16:creationId xmlns:a16="http://schemas.microsoft.com/office/drawing/2014/main" id="{3E0310DF-206C-3ACE-BBAF-64083884BFEE}"/>
                    </a:ext>
                  </a:extLst>
                </p:cNvPr>
                <p:cNvPicPr/>
                <p:nvPr/>
              </p:nvPicPr>
              <p:blipFill>
                <a:blip r:embed="rId90"/>
                <a:stretch>
                  <a:fillRect/>
                </a:stretch>
              </p:blipFill>
              <p:spPr>
                <a:xfrm>
                  <a:off x="3881875" y="5446104"/>
                  <a:ext cx="8247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k 63">
                  <a:extLst>
                    <a:ext uri="{FF2B5EF4-FFF2-40B4-BE49-F238E27FC236}">
                      <a16:creationId xmlns:a16="http://schemas.microsoft.com/office/drawing/2014/main" id="{4614677E-B5DD-6C0F-94F8-01699C93826E}"/>
                    </a:ext>
                  </a:extLst>
                </p14:cNvPr>
                <p14:cNvContentPartPr/>
                <p14:nvPr/>
              </p14:nvContentPartPr>
              <p14:xfrm>
                <a:off x="3860668" y="5305344"/>
                <a:ext cx="14400" cy="4320"/>
              </p14:xfrm>
            </p:contentPart>
          </mc:Choice>
          <mc:Fallback xmlns="">
            <p:pic>
              <p:nvPicPr>
                <p:cNvPr id="64" name="Ink 63">
                  <a:extLst>
                    <a:ext uri="{FF2B5EF4-FFF2-40B4-BE49-F238E27FC236}">
                      <a16:creationId xmlns:a16="http://schemas.microsoft.com/office/drawing/2014/main" id="{4614677E-B5DD-6C0F-94F8-01699C93826E}"/>
                    </a:ext>
                  </a:extLst>
                </p:cNvPr>
                <p:cNvPicPr/>
                <p:nvPr/>
              </p:nvPicPr>
              <p:blipFill>
                <a:blip r:embed="rId92"/>
                <a:stretch>
                  <a:fillRect/>
                </a:stretch>
              </p:blipFill>
              <p:spPr>
                <a:xfrm>
                  <a:off x="3824668" y="5269344"/>
                  <a:ext cx="860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5" name="Ink 64">
                  <a:extLst>
                    <a:ext uri="{FF2B5EF4-FFF2-40B4-BE49-F238E27FC236}">
                      <a16:creationId xmlns:a16="http://schemas.microsoft.com/office/drawing/2014/main" id="{1B7E48E8-2FBE-7C72-7E01-8BD742BD6E65}"/>
                    </a:ext>
                  </a:extLst>
                </p14:cNvPr>
                <p14:cNvContentPartPr/>
                <p14:nvPr/>
              </p14:nvContentPartPr>
              <p14:xfrm>
                <a:off x="3930148" y="5216064"/>
                <a:ext cx="4680" cy="1800"/>
              </p14:xfrm>
            </p:contentPart>
          </mc:Choice>
          <mc:Fallback xmlns="">
            <p:pic>
              <p:nvPicPr>
                <p:cNvPr id="65" name="Ink 64">
                  <a:extLst>
                    <a:ext uri="{FF2B5EF4-FFF2-40B4-BE49-F238E27FC236}">
                      <a16:creationId xmlns:a16="http://schemas.microsoft.com/office/drawing/2014/main" id="{1B7E48E8-2FBE-7C72-7E01-8BD742BD6E65}"/>
                    </a:ext>
                  </a:extLst>
                </p:cNvPr>
                <p:cNvPicPr/>
                <p:nvPr/>
              </p:nvPicPr>
              <p:blipFill>
                <a:blip r:embed="rId94"/>
                <a:stretch>
                  <a:fillRect/>
                </a:stretch>
              </p:blipFill>
              <p:spPr>
                <a:xfrm>
                  <a:off x="3896719" y="5171064"/>
                  <a:ext cx="71203" cy="9135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k 65">
                  <a:extLst>
                    <a:ext uri="{FF2B5EF4-FFF2-40B4-BE49-F238E27FC236}">
                      <a16:creationId xmlns:a16="http://schemas.microsoft.com/office/drawing/2014/main" id="{D703EC09-6629-BF95-B679-EE04034FAA9C}"/>
                    </a:ext>
                  </a:extLst>
                </p14:cNvPr>
                <p14:cNvContentPartPr/>
                <p14:nvPr/>
              </p14:nvContentPartPr>
              <p14:xfrm>
                <a:off x="4152268" y="5388504"/>
                <a:ext cx="7560" cy="5400"/>
              </p14:xfrm>
            </p:contentPart>
          </mc:Choice>
          <mc:Fallback xmlns="">
            <p:pic>
              <p:nvPicPr>
                <p:cNvPr id="66" name="Ink 65">
                  <a:extLst>
                    <a:ext uri="{FF2B5EF4-FFF2-40B4-BE49-F238E27FC236}">
                      <a16:creationId xmlns:a16="http://schemas.microsoft.com/office/drawing/2014/main" id="{D703EC09-6629-BF95-B679-EE04034FAA9C}"/>
                    </a:ext>
                  </a:extLst>
                </p:cNvPr>
                <p:cNvPicPr/>
                <p:nvPr/>
              </p:nvPicPr>
              <p:blipFill>
                <a:blip r:embed="rId96"/>
                <a:stretch>
                  <a:fillRect/>
                </a:stretch>
              </p:blipFill>
              <p:spPr>
                <a:xfrm>
                  <a:off x="4116268" y="5352504"/>
                  <a:ext cx="79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8" name="Ink 67">
                  <a:extLst>
                    <a:ext uri="{FF2B5EF4-FFF2-40B4-BE49-F238E27FC236}">
                      <a16:creationId xmlns:a16="http://schemas.microsoft.com/office/drawing/2014/main" id="{954CB94C-7A3A-645F-CDA5-838FE22A44C3}"/>
                    </a:ext>
                  </a:extLst>
                </p14:cNvPr>
                <p14:cNvContentPartPr/>
                <p14:nvPr/>
              </p14:nvContentPartPr>
              <p14:xfrm>
                <a:off x="4081348" y="4825464"/>
                <a:ext cx="4320" cy="360"/>
              </p14:xfrm>
            </p:contentPart>
          </mc:Choice>
          <mc:Fallback xmlns="">
            <p:pic>
              <p:nvPicPr>
                <p:cNvPr id="68" name="Ink 67">
                  <a:extLst>
                    <a:ext uri="{FF2B5EF4-FFF2-40B4-BE49-F238E27FC236}">
                      <a16:creationId xmlns:a16="http://schemas.microsoft.com/office/drawing/2014/main" id="{954CB94C-7A3A-645F-CDA5-838FE22A44C3}"/>
                    </a:ext>
                  </a:extLst>
                </p:cNvPr>
                <p:cNvPicPr/>
                <p:nvPr/>
              </p:nvPicPr>
              <p:blipFill>
                <a:blip r:embed="rId90"/>
                <a:stretch>
                  <a:fillRect/>
                </a:stretch>
              </p:blipFill>
              <p:spPr>
                <a:xfrm>
                  <a:off x="4042075" y="4789464"/>
                  <a:ext cx="8247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A69FD04F-C418-39BD-25B0-A5899CE0CD7E}"/>
                    </a:ext>
                  </a:extLst>
                </p14:cNvPr>
                <p14:cNvContentPartPr/>
                <p14:nvPr/>
              </p14:nvContentPartPr>
              <p14:xfrm>
                <a:off x="4311388" y="4861464"/>
                <a:ext cx="360" cy="4320"/>
              </p14:xfrm>
            </p:contentPart>
          </mc:Choice>
          <mc:Fallback xmlns="">
            <p:pic>
              <p:nvPicPr>
                <p:cNvPr id="69" name="Ink 68">
                  <a:extLst>
                    <a:ext uri="{FF2B5EF4-FFF2-40B4-BE49-F238E27FC236}">
                      <a16:creationId xmlns:a16="http://schemas.microsoft.com/office/drawing/2014/main" id="{A69FD04F-C418-39BD-25B0-A5899CE0CD7E}"/>
                    </a:ext>
                  </a:extLst>
                </p:cNvPr>
                <p:cNvPicPr/>
                <p:nvPr/>
              </p:nvPicPr>
              <p:blipFill>
                <a:blip r:embed="rId99"/>
                <a:stretch>
                  <a:fillRect/>
                </a:stretch>
              </p:blipFill>
              <p:spPr>
                <a:xfrm>
                  <a:off x="4275388" y="4825464"/>
                  <a:ext cx="72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761F2EE2-956E-9DE6-06DD-1CE77B63F6B9}"/>
                    </a:ext>
                  </a:extLst>
                </p14:cNvPr>
                <p14:cNvContentPartPr/>
                <p14:nvPr/>
              </p14:nvContentPartPr>
              <p14:xfrm>
                <a:off x="3872548" y="4830504"/>
                <a:ext cx="3960" cy="5400"/>
              </p14:xfrm>
            </p:contentPart>
          </mc:Choice>
          <mc:Fallback xmlns="">
            <p:pic>
              <p:nvPicPr>
                <p:cNvPr id="70" name="Ink 69">
                  <a:extLst>
                    <a:ext uri="{FF2B5EF4-FFF2-40B4-BE49-F238E27FC236}">
                      <a16:creationId xmlns:a16="http://schemas.microsoft.com/office/drawing/2014/main" id="{761F2EE2-956E-9DE6-06DD-1CE77B63F6B9}"/>
                    </a:ext>
                  </a:extLst>
                </p:cNvPr>
                <p:cNvPicPr/>
                <p:nvPr/>
              </p:nvPicPr>
              <p:blipFill>
                <a:blip r:embed="rId101"/>
                <a:stretch>
                  <a:fillRect/>
                </a:stretch>
              </p:blipFill>
              <p:spPr>
                <a:xfrm>
                  <a:off x="3836548" y="4794504"/>
                  <a:ext cx="75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6EE53C73-B636-09F8-2793-374BFF55A48F}"/>
                    </a:ext>
                  </a:extLst>
                </p14:cNvPr>
                <p14:cNvContentPartPr/>
                <p14:nvPr/>
              </p14:nvContentPartPr>
              <p14:xfrm>
                <a:off x="3684268" y="4865424"/>
                <a:ext cx="360" cy="4680"/>
              </p14:xfrm>
            </p:contentPart>
          </mc:Choice>
          <mc:Fallback xmlns="">
            <p:pic>
              <p:nvPicPr>
                <p:cNvPr id="71" name="Ink 70">
                  <a:extLst>
                    <a:ext uri="{FF2B5EF4-FFF2-40B4-BE49-F238E27FC236}">
                      <a16:creationId xmlns:a16="http://schemas.microsoft.com/office/drawing/2014/main" id="{6EE53C73-B636-09F8-2793-374BFF55A48F}"/>
                    </a:ext>
                  </a:extLst>
                </p:cNvPr>
                <p:cNvPicPr/>
                <p:nvPr/>
              </p:nvPicPr>
              <p:blipFill>
                <a:blip r:embed="rId103"/>
                <a:stretch>
                  <a:fillRect/>
                </a:stretch>
              </p:blipFill>
              <p:spPr>
                <a:xfrm>
                  <a:off x="3648268" y="4831995"/>
                  <a:ext cx="72000" cy="712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770641E8-A571-79D2-8C44-2F653137F913}"/>
                    </a:ext>
                  </a:extLst>
                </p14:cNvPr>
                <p14:cNvContentPartPr/>
                <p14:nvPr/>
              </p14:nvContentPartPr>
              <p14:xfrm>
                <a:off x="3520108" y="5148024"/>
                <a:ext cx="360" cy="360"/>
              </p14:xfrm>
            </p:contentPart>
          </mc:Choice>
          <mc:Fallback xmlns="">
            <p:pic>
              <p:nvPicPr>
                <p:cNvPr id="72" name="Ink 71">
                  <a:extLst>
                    <a:ext uri="{FF2B5EF4-FFF2-40B4-BE49-F238E27FC236}">
                      <a16:creationId xmlns:a16="http://schemas.microsoft.com/office/drawing/2014/main" id="{770641E8-A571-79D2-8C44-2F653137F913}"/>
                    </a:ext>
                  </a:extLst>
                </p:cNvPr>
                <p:cNvPicPr/>
                <p:nvPr/>
              </p:nvPicPr>
              <p:blipFill>
                <a:blip r:embed="rId45"/>
                <a:stretch>
                  <a:fillRect/>
                </a:stretch>
              </p:blipFill>
              <p:spPr>
                <a:xfrm>
                  <a:off x="3484108" y="511202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Ink 73">
                  <a:extLst>
                    <a:ext uri="{FF2B5EF4-FFF2-40B4-BE49-F238E27FC236}">
                      <a16:creationId xmlns:a16="http://schemas.microsoft.com/office/drawing/2014/main" id="{42CC5FF4-7A55-BA98-FB38-DD7959403369}"/>
                    </a:ext>
                  </a:extLst>
                </p14:cNvPr>
                <p14:cNvContentPartPr/>
                <p14:nvPr/>
              </p14:nvContentPartPr>
              <p14:xfrm>
                <a:off x="4068748" y="5279784"/>
                <a:ext cx="360" cy="360"/>
              </p14:xfrm>
            </p:contentPart>
          </mc:Choice>
          <mc:Fallback xmlns="">
            <p:pic>
              <p:nvPicPr>
                <p:cNvPr id="74" name="Ink 73">
                  <a:extLst>
                    <a:ext uri="{FF2B5EF4-FFF2-40B4-BE49-F238E27FC236}">
                      <a16:creationId xmlns:a16="http://schemas.microsoft.com/office/drawing/2014/main" id="{42CC5FF4-7A55-BA98-FB38-DD7959403369}"/>
                    </a:ext>
                  </a:extLst>
                </p:cNvPr>
                <p:cNvPicPr/>
                <p:nvPr/>
              </p:nvPicPr>
              <p:blipFill>
                <a:blip r:embed="rId45"/>
                <a:stretch>
                  <a:fillRect/>
                </a:stretch>
              </p:blipFill>
              <p:spPr>
                <a:xfrm>
                  <a:off x="4032748" y="524378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F152EE3A-6088-35A2-5320-9C63E8D5B5DE}"/>
                    </a:ext>
                  </a:extLst>
                </p14:cNvPr>
                <p14:cNvContentPartPr/>
                <p14:nvPr/>
              </p14:nvContentPartPr>
              <p14:xfrm>
                <a:off x="4384108" y="5429184"/>
                <a:ext cx="360" cy="360"/>
              </p14:xfrm>
            </p:contentPart>
          </mc:Choice>
          <mc:Fallback xmlns="">
            <p:pic>
              <p:nvPicPr>
                <p:cNvPr id="75" name="Ink 74">
                  <a:extLst>
                    <a:ext uri="{FF2B5EF4-FFF2-40B4-BE49-F238E27FC236}">
                      <a16:creationId xmlns:a16="http://schemas.microsoft.com/office/drawing/2014/main" id="{F152EE3A-6088-35A2-5320-9C63E8D5B5DE}"/>
                    </a:ext>
                  </a:extLst>
                </p:cNvPr>
                <p:cNvPicPr/>
                <p:nvPr/>
              </p:nvPicPr>
              <p:blipFill>
                <a:blip r:embed="rId45"/>
                <a:stretch>
                  <a:fillRect/>
                </a:stretch>
              </p:blipFill>
              <p:spPr>
                <a:xfrm>
                  <a:off x="4348108" y="539318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 name="Ink 9">
                  <a:extLst>
                    <a:ext uri="{FF2B5EF4-FFF2-40B4-BE49-F238E27FC236}">
                      <a16:creationId xmlns:a16="http://schemas.microsoft.com/office/drawing/2014/main" id="{72AE4902-A42B-F1BE-2F17-9EAC0F4CA417}"/>
                    </a:ext>
                  </a:extLst>
                </p14:cNvPr>
                <p14:cNvContentPartPr/>
                <p14:nvPr/>
              </p14:nvContentPartPr>
              <p14:xfrm>
                <a:off x="3967228" y="4917984"/>
                <a:ext cx="4320" cy="9360"/>
              </p14:xfrm>
            </p:contentPart>
          </mc:Choice>
          <mc:Fallback xmlns="">
            <p:pic>
              <p:nvPicPr>
                <p:cNvPr id="10" name="Ink 9">
                  <a:extLst>
                    <a:ext uri="{FF2B5EF4-FFF2-40B4-BE49-F238E27FC236}">
                      <a16:creationId xmlns:a16="http://schemas.microsoft.com/office/drawing/2014/main" id="{72AE4902-A42B-F1BE-2F17-9EAC0F4CA417}"/>
                    </a:ext>
                  </a:extLst>
                </p:cNvPr>
                <p:cNvPicPr/>
                <p:nvPr/>
              </p:nvPicPr>
              <p:blipFill>
                <a:blip r:embed="rId108"/>
                <a:stretch>
                  <a:fillRect/>
                </a:stretch>
              </p:blipFill>
              <p:spPr>
                <a:xfrm>
                  <a:off x="3931228" y="4881984"/>
                  <a:ext cx="75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 name="Ink 10">
                  <a:extLst>
                    <a:ext uri="{FF2B5EF4-FFF2-40B4-BE49-F238E27FC236}">
                      <a16:creationId xmlns:a16="http://schemas.microsoft.com/office/drawing/2014/main" id="{2A3D4FBD-B1FC-210D-9F8E-4E72EDC244B6}"/>
                    </a:ext>
                  </a:extLst>
                </p14:cNvPr>
                <p14:cNvContentPartPr/>
                <p14:nvPr/>
              </p14:nvContentPartPr>
              <p14:xfrm>
                <a:off x="4212748" y="4950024"/>
                <a:ext cx="2160" cy="9720"/>
              </p14:xfrm>
            </p:contentPart>
          </mc:Choice>
          <mc:Fallback xmlns="">
            <p:pic>
              <p:nvPicPr>
                <p:cNvPr id="11" name="Ink 10">
                  <a:extLst>
                    <a:ext uri="{FF2B5EF4-FFF2-40B4-BE49-F238E27FC236}">
                      <a16:creationId xmlns:a16="http://schemas.microsoft.com/office/drawing/2014/main" id="{2A3D4FBD-B1FC-210D-9F8E-4E72EDC244B6}"/>
                    </a:ext>
                  </a:extLst>
                </p:cNvPr>
                <p:cNvPicPr/>
                <p:nvPr/>
              </p:nvPicPr>
              <p:blipFill>
                <a:blip r:embed="rId110"/>
                <a:stretch>
                  <a:fillRect/>
                </a:stretch>
              </p:blipFill>
              <p:spPr>
                <a:xfrm>
                  <a:off x="4176748" y="4915310"/>
                  <a:ext cx="7380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 name="Ink 11">
                  <a:extLst>
                    <a:ext uri="{FF2B5EF4-FFF2-40B4-BE49-F238E27FC236}">
                      <a16:creationId xmlns:a16="http://schemas.microsoft.com/office/drawing/2014/main" id="{FDE663A1-C4C6-34CD-3BC4-72B7D1F92E32}"/>
                    </a:ext>
                  </a:extLst>
                </p14:cNvPr>
                <p14:cNvContentPartPr/>
                <p14:nvPr/>
              </p14:nvContentPartPr>
              <p14:xfrm>
                <a:off x="4402468" y="5069184"/>
                <a:ext cx="10440" cy="6120"/>
              </p14:xfrm>
            </p:contentPart>
          </mc:Choice>
          <mc:Fallback xmlns="">
            <p:pic>
              <p:nvPicPr>
                <p:cNvPr id="12" name="Ink 11">
                  <a:extLst>
                    <a:ext uri="{FF2B5EF4-FFF2-40B4-BE49-F238E27FC236}">
                      <a16:creationId xmlns:a16="http://schemas.microsoft.com/office/drawing/2014/main" id="{FDE663A1-C4C6-34CD-3BC4-72B7D1F92E32}"/>
                    </a:ext>
                  </a:extLst>
                </p:cNvPr>
                <p:cNvPicPr/>
                <p:nvPr/>
              </p:nvPicPr>
              <p:blipFill>
                <a:blip r:embed="rId112"/>
                <a:stretch>
                  <a:fillRect/>
                </a:stretch>
              </p:blipFill>
              <p:spPr>
                <a:xfrm>
                  <a:off x="4366468" y="5035184"/>
                  <a:ext cx="82080" cy="737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 name="Ink 49">
                  <a:extLst>
                    <a:ext uri="{FF2B5EF4-FFF2-40B4-BE49-F238E27FC236}">
                      <a16:creationId xmlns:a16="http://schemas.microsoft.com/office/drawing/2014/main" id="{9AC4A672-1058-9713-4DF7-8BE018771E64}"/>
                    </a:ext>
                  </a:extLst>
                </p14:cNvPr>
                <p14:cNvContentPartPr/>
                <p14:nvPr/>
              </p14:nvContentPartPr>
              <p14:xfrm>
                <a:off x="3904588" y="5060184"/>
                <a:ext cx="20880" cy="7560"/>
              </p14:xfrm>
            </p:contentPart>
          </mc:Choice>
          <mc:Fallback xmlns="">
            <p:pic>
              <p:nvPicPr>
                <p:cNvPr id="50" name="Ink 49">
                  <a:extLst>
                    <a:ext uri="{FF2B5EF4-FFF2-40B4-BE49-F238E27FC236}">
                      <a16:creationId xmlns:a16="http://schemas.microsoft.com/office/drawing/2014/main" id="{9AC4A672-1058-9713-4DF7-8BE018771E64}"/>
                    </a:ext>
                  </a:extLst>
                </p:cNvPr>
                <p:cNvPicPr/>
                <p:nvPr/>
              </p:nvPicPr>
              <p:blipFill>
                <a:blip r:embed="rId114"/>
                <a:stretch>
                  <a:fillRect/>
                </a:stretch>
              </p:blipFill>
              <p:spPr>
                <a:xfrm>
                  <a:off x="3868588" y="5024184"/>
                  <a:ext cx="92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 name="Ink 50">
                  <a:extLst>
                    <a:ext uri="{FF2B5EF4-FFF2-40B4-BE49-F238E27FC236}">
                      <a16:creationId xmlns:a16="http://schemas.microsoft.com/office/drawing/2014/main" id="{6F83B183-E055-2C51-3974-45D3A9FE79E7}"/>
                    </a:ext>
                  </a:extLst>
                </p14:cNvPr>
                <p14:cNvContentPartPr/>
                <p14:nvPr/>
              </p14:nvContentPartPr>
              <p14:xfrm>
                <a:off x="4134268" y="5110224"/>
                <a:ext cx="11880" cy="10800"/>
              </p14:xfrm>
            </p:contentPart>
          </mc:Choice>
          <mc:Fallback xmlns="">
            <p:pic>
              <p:nvPicPr>
                <p:cNvPr id="51" name="Ink 50">
                  <a:extLst>
                    <a:ext uri="{FF2B5EF4-FFF2-40B4-BE49-F238E27FC236}">
                      <a16:creationId xmlns:a16="http://schemas.microsoft.com/office/drawing/2014/main" id="{6F83B183-E055-2C51-3974-45D3A9FE79E7}"/>
                    </a:ext>
                  </a:extLst>
                </p:cNvPr>
                <p:cNvPicPr/>
                <p:nvPr/>
              </p:nvPicPr>
              <p:blipFill>
                <a:blip r:embed="rId116"/>
                <a:stretch>
                  <a:fillRect/>
                </a:stretch>
              </p:blipFill>
              <p:spPr>
                <a:xfrm>
                  <a:off x="4098268" y="5072983"/>
                  <a:ext cx="83520" cy="8491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Ink 75">
                  <a:extLst>
                    <a:ext uri="{FF2B5EF4-FFF2-40B4-BE49-F238E27FC236}">
                      <a16:creationId xmlns:a16="http://schemas.microsoft.com/office/drawing/2014/main" id="{12CDD4D3-A19A-DF94-2740-749FD8510970}"/>
                    </a:ext>
                  </a:extLst>
                </p14:cNvPr>
                <p14:cNvContentPartPr/>
                <p14:nvPr/>
              </p14:nvContentPartPr>
              <p14:xfrm>
                <a:off x="4257748" y="5059104"/>
                <a:ext cx="360" cy="360"/>
              </p14:xfrm>
            </p:contentPart>
          </mc:Choice>
          <mc:Fallback xmlns="">
            <p:pic>
              <p:nvPicPr>
                <p:cNvPr id="76" name="Ink 75">
                  <a:extLst>
                    <a:ext uri="{FF2B5EF4-FFF2-40B4-BE49-F238E27FC236}">
                      <a16:creationId xmlns:a16="http://schemas.microsoft.com/office/drawing/2014/main" id="{12CDD4D3-A19A-DF94-2740-749FD8510970}"/>
                    </a:ext>
                  </a:extLst>
                </p:cNvPr>
                <p:cNvPicPr/>
                <p:nvPr/>
              </p:nvPicPr>
              <p:blipFill>
                <a:blip r:embed="rId45"/>
                <a:stretch>
                  <a:fillRect/>
                </a:stretch>
              </p:blipFill>
              <p:spPr>
                <a:xfrm>
                  <a:off x="4221748" y="502310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E60267BF-600E-7974-65D7-D7CDDF195DF6}"/>
                    </a:ext>
                  </a:extLst>
                </p14:cNvPr>
                <p14:cNvContentPartPr/>
                <p14:nvPr/>
              </p14:nvContentPartPr>
              <p14:xfrm>
                <a:off x="4044268" y="5002584"/>
                <a:ext cx="22680" cy="24840"/>
              </p14:xfrm>
            </p:contentPart>
          </mc:Choice>
          <mc:Fallback xmlns="">
            <p:pic>
              <p:nvPicPr>
                <p:cNvPr id="77" name="Ink 76">
                  <a:extLst>
                    <a:ext uri="{FF2B5EF4-FFF2-40B4-BE49-F238E27FC236}">
                      <a16:creationId xmlns:a16="http://schemas.microsoft.com/office/drawing/2014/main" id="{E60267BF-600E-7974-65D7-D7CDDF195DF6}"/>
                    </a:ext>
                  </a:extLst>
                </p:cNvPr>
                <p:cNvPicPr/>
                <p:nvPr/>
              </p:nvPicPr>
              <p:blipFill>
                <a:blip r:embed="rId119"/>
                <a:stretch>
                  <a:fillRect/>
                </a:stretch>
              </p:blipFill>
              <p:spPr>
                <a:xfrm>
                  <a:off x="4008268" y="4966584"/>
                  <a:ext cx="94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7E942473-8B0F-3737-4A9F-B44472A20CAA}"/>
                    </a:ext>
                  </a:extLst>
                </p14:cNvPr>
                <p14:cNvContentPartPr/>
                <p14:nvPr/>
              </p14:nvContentPartPr>
              <p14:xfrm>
                <a:off x="3852388" y="4986384"/>
                <a:ext cx="4320" cy="360"/>
              </p14:xfrm>
            </p:contentPart>
          </mc:Choice>
          <mc:Fallback xmlns="">
            <p:pic>
              <p:nvPicPr>
                <p:cNvPr id="79" name="Ink 78">
                  <a:extLst>
                    <a:ext uri="{FF2B5EF4-FFF2-40B4-BE49-F238E27FC236}">
                      <a16:creationId xmlns:a16="http://schemas.microsoft.com/office/drawing/2014/main" id="{7E942473-8B0F-3737-4A9F-B44472A20CAA}"/>
                    </a:ext>
                  </a:extLst>
                </p:cNvPr>
                <p:cNvPicPr/>
                <p:nvPr/>
              </p:nvPicPr>
              <p:blipFill>
                <a:blip r:embed="rId78"/>
                <a:stretch>
                  <a:fillRect/>
                </a:stretch>
              </p:blipFill>
              <p:spPr>
                <a:xfrm>
                  <a:off x="3816388" y="4950384"/>
                  <a:ext cx="75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1" name="Ink 80">
                  <a:extLst>
                    <a:ext uri="{FF2B5EF4-FFF2-40B4-BE49-F238E27FC236}">
                      <a16:creationId xmlns:a16="http://schemas.microsoft.com/office/drawing/2014/main" id="{950623C3-0532-179E-C6A1-C7D1EF3B9626}"/>
                    </a:ext>
                  </a:extLst>
                </p14:cNvPr>
                <p14:cNvContentPartPr/>
                <p14:nvPr/>
              </p14:nvContentPartPr>
              <p14:xfrm>
                <a:off x="3737188" y="5091144"/>
                <a:ext cx="8280" cy="360"/>
              </p14:xfrm>
            </p:contentPart>
          </mc:Choice>
          <mc:Fallback xmlns="">
            <p:pic>
              <p:nvPicPr>
                <p:cNvPr id="81" name="Ink 80">
                  <a:extLst>
                    <a:ext uri="{FF2B5EF4-FFF2-40B4-BE49-F238E27FC236}">
                      <a16:creationId xmlns:a16="http://schemas.microsoft.com/office/drawing/2014/main" id="{950623C3-0532-179E-C6A1-C7D1EF3B9626}"/>
                    </a:ext>
                  </a:extLst>
                </p:cNvPr>
                <p:cNvPicPr/>
                <p:nvPr/>
              </p:nvPicPr>
              <p:blipFill>
                <a:blip r:embed="rId122"/>
                <a:stretch>
                  <a:fillRect/>
                </a:stretch>
              </p:blipFill>
              <p:spPr>
                <a:xfrm>
                  <a:off x="3699552" y="5055144"/>
                  <a:ext cx="83176"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2801D771-004F-5152-11C6-82CD9B7D50C9}"/>
                    </a:ext>
                  </a:extLst>
                </p14:cNvPr>
                <p14:cNvContentPartPr/>
                <p14:nvPr/>
              </p14:nvContentPartPr>
              <p14:xfrm>
                <a:off x="3621628" y="5404704"/>
                <a:ext cx="360" cy="360"/>
              </p14:xfrm>
            </p:contentPart>
          </mc:Choice>
          <mc:Fallback xmlns="">
            <p:pic>
              <p:nvPicPr>
                <p:cNvPr id="83" name="Ink 82">
                  <a:extLst>
                    <a:ext uri="{FF2B5EF4-FFF2-40B4-BE49-F238E27FC236}">
                      <a16:creationId xmlns:a16="http://schemas.microsoft.com/office/drawing/2014/main" id="{2801D771-004F-5152-11C6-82CD9B7D50C9}"/>
                    </a:ext>
                  </a:extLst>
                </p:cNvPr>
                <p:cNvPicPr/>
                <p:nvPr/>
              </p:nvPicPr>
              <p:blipFill>
                <a:blip r:embed="rId45"/>
                <a:stretch>
                  <a:fillRect/>
                </a:stretch>
              </p:blipFill>
              <p:spPr>
                <a:xfrm>
                  <a:off x="3585628" y="536870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8C2278C5-DFD0-1814-7E97-1A91F7757242}"/>
                    </a:ext>
                  </a:extLst>
                </p14:cNvPr>
                <p14:cNvContentPartPr/>
                <p14:nvPr/>
              </p14:nvContentPartPr>
              <p14:xfrm>
                <a:off x="3749428" y="5508024"/>
                <a:ext cx="4320" cy="2880"/>
              </p14:xfrm>
            </p:contentPart>
          </mc:Choice>
          <mc:Fallback xmlns="">
            <p:pic>
              <p:nvPicPr>
                <p:cNvPr id="84" name="Ink 83">
                  <a:extLst>
                    <a:ext uri="{FF2B5EF4-FFF2-40B4-BE49-F238E27FC236}">
                      <a16:creationId xmlns:a16="http://schemas.microsoft.com/office/drawing/2014/main" id="{8C2278C5-DFD0-1814-7E97-1A91F7757242}"/>
                    </a:ext>
                  </a:extLst>
                </p:cNvPr>
                <p:cNvPicPr/>
                <p:nvPr/>
              </p:nvPicPr>
              <p:blipFill>
                <a:blip r:embed="rId125"/>
                <a:stretch>
                  <a:fillRect/>
                </a:stretch>
              </p:blipFill>
              <p:spPr>
                <a:xfrm>
                  <a:off x="3710155" y="5472024"/>
                  <a:ext cx="82473" cy="74520"/>
                </a:xfrm>
                <a:prstGeom prst="rect">
                  <a:avLst/>
                </a:prstGeom>
              </p:spPr>
            </p:pic>
          </mc:Fallback>
        </mc:AlternateContent>
      </p:grpSp>
      <p:cxnSp>
        <p:nvCxnSpPr>
          <p:cNvPr id="87" name="Straight Arrow Connector 86">
            <a:extLst>
              <a:ext uri="{FF2B5EF4-FFF2-40B4-BE49-F238E27FC236}">
                <a16:creationId xmlns:a16="http://schemas.microsoft.com/office/drawing/2014/main" id="{7E6786B1-5EEA-BC3D-E022-0060AEA1DC79}"/>
              </a:ext>
            </a:extLst>
          </p:cNvPr>
          <p:cNvCxnSpPr/>
          <p:nvPr/>
        </p:nvCxnSpPr>
        <p:spPr>
          <a:xfrm>
            <a:off x="4800600" y="5305344"/>
            <a:ext cx="990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061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BB32E0-7609-6E31-6F01-33E6C9C7287E}"/>
              </a:ext>
            </a:extLst>
          </p:cNvPr>
          <p:cNvSpPr>
            <a:spLocks noGrp="1"/>
          </p:cNvSpPr>
          <p:nvPr>
            <p:ph sz="quarter" idx="1"/>
          </p:nvPr>
        </p:nvSpPr>
        <p:spPr/>
        <p:txBody>
          <a:bodyPr/>
          <a:lstStyle/>
          <a:p>
            <a:pPr algn="just" fontAlgn="base">
              <a:buFont typeface="Arial" panose="020B0604020202020204" pitchFamily="34" charset="0"/>
              <a:buChar char="•"/>
            </a:pPr>
            <a:r>
              <a:rPr lang="en-IN" b="0" i="0">
                <a:effectLst/>
                <a:latin typeface="Times New Roman"/>
                <a:cs typeface="Times New Roman"/>
              </a:rPr>
              <a:t>Machine learning is a subfield of artificial intelligence and machine learning algorithms are used in other related fields like natural language processing and computer vision.</a:t>
            </a:r>
          </a:p>
          <a:p>
            <a:pPr algn="just" fontAlgn="base">
              <a:buFont typeface="Arial" panose="020B0604020202020204" pitchFamily="34" charset="0"/>
              <a:buChar char="•"/>
            </a:pPr>
            <a:r>
              <a:rPr lang="en-IN" b="0" i="0">
                <a:effectLst/>
                <a:latin typeface="Times New Roman"/>
                <a:cs typeface="Times New Roman"/>
              </a:rPr>
              <a:t>In general, there are three types of learning</a:t>
            </a:r>
            <a:r>
              <a:rPr lang="en-IN">
                <a:latin typeface="Times New Roman"/>
                <a:cs typeface="Times New Roman"/>
              </a:rPr>
              <a:t>,</a:t>
            </a:r>
            <a:r>
              <a:rPr lang="en-IN" b="0" i="0">
                <a:effectLst/>
                <a:latin typeface="Times New Roman"/>
                <a:cs typeface="Times New Roman"/>
              </a:rPr>
              <a:t> and these are supervised learning, unsupervised learning, and reinforcement learning.</a:t>
            </a:r>
          </a:p>
          <a:p>
            <a:pPr algn="just" fontAlgn="base">
              <a:buFont typeface="Arial" panose="020B0604020202020204" pitchFamily="34" charset="0"/>
              <a:buChar char="•"/>
            </a:pPr>
            <a:r>
              <a:rPr lang="en-IN" b="0" i="0">
                <a:effectLst/>
                <a:latin typeface="Times New Roman"/>
                <a:cs typeface="Times New Roman"/>
              </a:rPr>
              <a:t>Their names tell the main idea behind them actually.</a:t>
            </a:r>
          </a:p>
          <a:p>
            <a:endParaRPr lang="en-IN"/>
          </a:p>
        </p:txBody>
      </p:sp>
      <p:sp>
        <p:nvSpPr>
          <p:cNvPr id="5" name="Slide Number Placeholder 4">
            <a:extLst>
              <a:ext uri="{FF2B5EF4-FFF2-40B4-BE49-F238E27FC236}">
                <a16:creationId xmlns:a16="http://schemas.microsoft.com/office/drawing/2014/main" id="{56966ADE-9ACA-4D22-5678-90B4C8443225}"/>
              </a:ext>
            </a:extLst>
          </p:cNvPr>
          <p:cNvSpPr>
            <a:spLocks noGrp="1"/>
          </p:cNvSpPr>
          <p:nvPr>
            <p:ph type="sldNum" sz="quarter" idx="12"/>
          </p:nvPr>
        </p:nvSpPr>
        <p:spPr/>
        <p:txBody>
          <a:bodyPr/>
          <a:lstStyle/>
          <a:p>
            <a:pPr>
              <a:defRPr/>
            </a:pPr>
            <a:fld id="{CB711B86-F767-49C7-B71F-17E363B3CB08}" type="slidenum">
              <a:rPr lang="en-US" smtClean="0"/>
              <a:t>52</a:t>
            </a:fld>
            <a:endParaRPr lang="en-US"/>
          </a:p>
        </p:txBody>
      </p:sp>
    </p:spTree>
    <p:extLst>
      <p:ext uri="{BB962C8B-B14F-4D97-AF65-F5344CB8AC3E}">
        <p14:creationId xmlns:p14="http://schemas.microsoft.com/office/powerpoint/2010/main" val="3733161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B607-8840-DB22-6684-97E656801403}"/>
              </a:ext>
            </a:extLst>
          </p:cNvPr>
          <p:cNvSpPr>
            <a:spLocks noGrp="1"/>
          </p:cNvSpPr>
          <p:nvPr>
            <p:ph type="title"/>
          </p:nvPr>
        </p:nvSpPr>
        <p:spPr>
          <a:xfrm>
            <a:off x="1066800" y="198438"/>
            <a:ext cx="7772400" cy="715962"/>
          </a:xfrm>
        </p:spPr>
        <p:txBody>
          <a:bodyPr/>
          <a:lstStyle/>
          <a:p>
            <a:pPr algn="just"/>
            <a:r>
              <a:rPr lang="en-IN">
                <a:solidFill>
                  <a:srgbClr val="7030A0"/>
                </a:solidFill>
                <a:latin typeface="Times New Roman" panose="02020603050405020304" pitchFamily="18" charset="0"/>
                <a:cs typeface="Times New Roman" panose="02020603050405020304" pitchFamily="18" charset="0"/>
              </a:rPr>
              <a:t>Issues in Machine Learning:</a:t>
            </a:r>
          </a:p>
        </p:txBody>
      </p:sp>
      <p:sp>
        <p:nvSpPr>
          <p:cNvPr id="3" name="Content Placeholder 2">
            <a:extLst>
              <a:ext uri="{FF2B5EF4-FFF2-40B4-BE49-F238E27FC236}">
                <a16:creationId xmlns:a16="http://schemas.microsoft.com/office/drawing/2014/main" id="{31F4E68E-7C75-D90D-BF11-0A4805D2F81F}"/>
              </a:ext>
            </a:extLst>
          </p:cNvPr>
          <p:cNvSpPr>
            <a:spLocks noGrp="1"/>
          </p:cNvSpPr>
          <p:nvPr>
            <p:ph sz="quarter" idx="1"/>
          </p:nvPr>
        </p:nvSpPr>
        <p:spPr>
          <a:xfrm>
            <a:off x="1066800" y="1066800"/>
            <a:ext cx="7772400" cy="5143500"/>
          </a:xfrm>
        </p:spPr>
        <p:txBody>
          <a:bodyPr/>
          <a:lstStyle/>
          <a:p>
            <a:pPr marL="514350" indent="-514350" algn="just">
              <a:buFont typeface="+mj-lt"/>
              <a:buAutoNum type="arabicPeriod"/>
            </a:pPr>
            <a:r>
              <a:rPr lang="en-IN">
                <a:latin typeface="Times New Roman" panose="02020603050405020304" pitchFamily="18" charset="0"/>
                <a:cs typeface="Times New Roman" panose="02020603050405020304" pitchFamily="18" charset="0"/>
              </a:rPr>
              <a:t>Which algorithms perform best for which types of problems and representations?</a:t>
            </a:r>
          </a:p>
          <a:p>
            <a:pPr algn="just">
              <a:buFont typeface="Courier New" panose="02070309020205020404" pitchFamily="49" charset="0"/>
              <a:buChar char="o"/>
            </a:pPr>
            <a:r>
              <a:rPr lang="en-IN">
                <a:latin typeface="Times New Roman" panose="02020603050405020304" pitchFamily="18" charset="0"/>
                <a:cs typeface="Times New Roman" panose="02020603050405020304" pitchFamily="18" charset="0"/>
              </a:rPr>
              <a:t> What algorithms exist for learning general target functions from specific training examples?</a:t>
            </a:r>
          </a:p>
          <a:p>
            <a:pPr algn="just">
              <a:buFont typeface="Courier New" panose="02070309020205020404" pitchFamily="49" charset="0"/>
              <a:buChar char="o"/>
            </a:pPr>
            <a:r>
              <a:rPr lang="en-IN">
                <a:latin typeface="Times New Roman" panose="02020603050405020304" pitchFamily="18" charset="0"/>
                <a:cs typeface="Times New Roman" panose="02020603050405020304" pitchFamily="18" charset="0"/>
              </a:rPr>
              <a:t>In what settings will particular algorithms coverage to the desired function, given sufficient training data?</a:t>
            </a:r>
          </a:p>
          <a:p>
            <a:pPr marL="0" indent="0" algn="just">
              <a:buNone/>
            </a:pPr>
            <a:endParaRPr lang="en-IN">
              <a:latin typeface="Times New Roman" panose="02020603050405020304" pitchFamily="18" charset="0"/>
              <a:cs typeface="Times New Roman" panose="02020603050405020304" pitchFamily="18" charset="0"/>
            </a:endParaRPr>
          </a:p>
          <a:p>
            <a:pPr marL="514350" indent="-514350" algn="just">
              <a:buFont typeface="+mj-lt"/>
              <a:buAutoNum type="arabicPeriod" startAt="2"/>
            </a:pPr>
            <a:r>
              <a:rPr lang="en-IN">
                <a:latin typeface="Times New Roman" panose="02020603050405020304" pitchFamily="18" charset="0"/>
                <a:cs typeface="Times New Roman" panose="02020603050405020304" pitchFamily="18" charset="0"/>
              </a:rPr>
              <a:t>How much training data is sufficient?</a:t>
            </a:r>
          </a:p>
          <a:p>
            <a:pPr algn="just">
              <a:buFont typeface="Courier New" panose="02070309020205020404" pitchFamily="49" charset="0"/>
              <a:buChar char="o"/>
            </a:pPr>
            <a:r>
              <a:rPr lang="en-IN">
                <a:latin typeface="Times New Roman" panose="02020603050405020304" pitchFamily="18" charset="0"/>
                <a:cs typeface="Times New Roman" panose="02020603050405020304" pitchFamily="18" charset="0"/>
              </a:rPr>
              <a:t>What general bounds can be found to relate the confidence in learned hypotheses to the amount of training experience and the character of the learner’s hypotheses space?</a:t>
            </a:r>
          </a:p>
        </p:txBody>
      </p:sp>
      <p:sp>
        <p:nvSpPr>
          <p:cNvPr id="5" name="Slide Number Placeholder 4">
            <a:extLst>
              <a:ext uri="{FF2B5EF4-FFF2-40B4-BE49-F238E27FC236}">
                <a16:creationId xmlns:a16="http://schemas.microsoft.com/office/drawing/2014/main" id="{6A94564B-1203-61A8-844E-8E177F26C73A}"/>
              </a:ext>
            </a:extLst>
          </p:cNvPr>
          <p:cNvSpPr>
            <a:spLocks noGrp="1"/>
          </p:cNvSpPr>
          <p:nvPr>
            <p:ph type="sldNum" sz="quarter" idx="12"/>
          </p:nvPr>
        </p:nvSpPr>
        <p:spPr/>
        <p:txBody>
          <a:bodyPr/>
          <a:lstStyle/>
          <a:p>
            <a:pPr>
              <a:defRPr/>
            </a:pPr>
            <a:fld id="{CB711B86-F767-49C7-B71F-17E363B3CB08}" type="slidenum">
              <a:rPr lang="en-US" smtClean="0"/>
              <a:t>53</a:t>
            </a:fld>
            <a:endParaRPr lang="en-US"/>
          </a:p>
        </p:txBody>
      </p:sp>
    </p:spTree>
    <p:extLst>
      <p:ext uri="{BB962C8B-B14F-4D97-AF65-F5344CB8AC3E}">
        <p14:creationId xmlns:p14="http://schemas.microsoft.com/office/powerpoint/2010/main" val="12550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E36D54-3EC8-647F-5FFD-CC0829E105B2}"/>
              </a:ext>
            </a:extLst>
          </p:cNvPr>
          <p:cNvSpPr>
            <a:spLocks noGrp="1"/>
          </p:cNvSpPr>
          <p:nvPr>
            <p:ph sz="quarter" idx="1"/>
          </p:nvPr>
        </p:nvSpPr>
        <p:spPr>
          <a:xfrm>
            <a:off x="1066800" y="571500"/>
            <a:ext cx="7772400" cy="5829300"/>
          </a:xfrm>
        </p:spPr>
        <p:txBody>
          <a:bodyPr/>
          <a:lstStyle/>
          <a:p>
            <a:pPr marL="514350" indent="-514350" algn="just">
              <a:buFont typeface="+mj-lt"/>
              <a:buAutoNum type="arabicPeriod" startAt="3"/>
            </a:pPr>
            <a:r>
              <a:rPr lang="en-IN" sz="2400">
                <a:latin typeface="Times New Roman" panose="02020603050405020304" pitchFamily="18" charset="0"/>
                <a:cs typeface="Times New Roman" panose="02020603050405020304" pitchFamily="18" charset="0"/>
              </a:rPr>
              <a:t>Can prior knowledge be helpful even when it is only approximately correct?</a:t>
            </a:r>
          </a:p>
          <a:p>
            <a:pPr algn="just">
              <a:buFont typeface="Courier New" panose="02070309020205020404" pitchFamily="49" charset="0"/>
              <a:buChar char="o"/>
            </a:pPr>
            <a:r>
              <a:rPr lang="en-IN" sz="2400">
                <a:latin typeface="Times New Roman" panose="02020603050405020304" pitchFamily="18" charset="0"/>
                <a:cs typeface="Times New Roman" panose="02020603050405020304" pitchFamily="18" charset="0"/>
              </a:rPr>
              <a:t>When and how can prior knowledge held by the learner guide the process of generalizing from examples?</a:t>
            </a:r>
          </a:p>
          <a:p>
            <a:pPr marL="514350" indent="-514350" algn="just">
              <a:buFont typeface="+mj-lt"/>
              <a:buAutoNum type="arabicPeriod" startAt="4"/>
            </a:pPr>
            <a:r>
              <a:rPr lang="en-IN" sz="2400">
                <a:latin typeface="Times New Roman" panose="02020603050405020304" pitchFamily="18" charset="0"/>
                <a:cs typeface="Times New Roman" panose="02020603050405020304" pitchFamily="18" charset="0"/>
              </a:rPr>
              <a:t>What is the best strategy for choosing a useful next training experience, and how does the choice of this strategy alter the complexity of the learning problem?</a:t>
            </a:r>
          </a:p>
          <a:p>
            <a:pPr marL="514350" indent="-514350" algn="just">
              <a:buFont typeface="+mj-lt"/>
              <a:buAutoNum type="arabicPeriod" startAt="4"/>
            </a:pPr>
            <a:r>
              <a:rPr lang="en-IN" sz="2400">
                <a:latin typeface="Times New Roman" panose="02020603050405020304" pitchFamily="18" charset="0"/>
                <a:cs typeface="Times New Roman" panose="02020603050405020304" pitchFamily="18" charset="0"/>
              </a:rPr>
              <a:t>How can the learner automatically alter its representation to improve its ability to represent and learn the target function?</a:t>
            </a:r>
          </a:p>
          <a:p>
            <a:pPr marL="514350" indent="-514350" algn="just">
              <a:buFont typeface="+mj-lt"/>
              <a:buAutoNum type="arabicPeriod" startAt="4"/>
            </a:pPr>
            <a:r>
              <a:rPr lang="en-IN" sz="2400">
                <a:latin typeface="Times New Roman" panose="02020603050405020304" pitchFamily="18" charset="0"/>
                <a:cs typeface="Times New Roman" panose="02020603050405020304" pitchFamily="18" charset="0"/>
              </a:rPr>
              <a:t>What is the best way to reduce the learning task to one or more function approximation problems? Put another way, what specific functions should the system attempt to learn? Can this process itself be automated?</a:t>
            </a:r>
          </a:p>
        </p:txBody>
      </p:sp>
      <p:sp>
        <p:nvSpPr>
          <p:cNvPr id="5" name="Slide Number Placeholder 4">
            <a:extLst>
              <a:ext uri="{FF2B5EF4-FFF2-40B4-BE49-F238E27FC236}">
                <a16:creationId xmlns:a16="http://schemas.microsoft.com/office/drawing/2014/main" id="{B74941B2-5E96-EFE2-1F9B-E1C95617E7E1}"/>
              </a:ext>
            </a:extLst>
          </p:cNvPr>
          <p:cNvSpPr>
            <a:spLocks noGrp="1"/>
          </p:cNvSpPr>
          <p:nvPr>
            <p:ph type="sldNum" sz="quarter" idx="12"/>
          </p:nvPr>
        </p:nvSpPr>
        <p:spPr/>
        <p:txBody>
          <a:bodyPr/>
          <a:lstStyle/>
          <a:p>
            <a:pPr>
              <a:defRPr/>
            </a:pPr>
            <a:fld id="{CB711B86-F767-49C7-B71F-17E363B3CB08}" type="slidenum">
              <a:rPr lang="en-US" smtClean="0"/>
              <a:t>54</a:t>
            </a:fld>
            <a:endParaRPr lang="en-US"/>
          </a:p>
        </p:txBody>
      </p:sp>
    </p:spTree>
    <p:extLst>
      <p:ext uri="{BB962C8B-B14F-4D97-AF65-F5344CB8AC3E}">
        <p14:creationId xmlns:p14="http://schemas.microsoft.com/office/powerpoint/2010/main" val="365106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4EE06-0410-4F69-82C1-61713E3D38A6}"/>
              </a:ext>
            </a:extLst>
          </p:cNvPr>
          <p:cNvSpPr>
            <a:spLocks noGrp="1"/>
          </p:cNvSpPr>
          <p:nvPr>
            <p:ph sz="quarter" idx="1"/>
          </p:nvPr>
        </p:nvSpPr>
        <p:spPr>
          <a:xfrm>
            <a:off x="1219200" y="762000"/>
            <a:ext cx="7772400" cy="52578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 Other Issues in Machine Learning:</a:t>
            </a:r>
            <a:endParaRPr lang="en-IN">
              <a:solidFill>
                <a:srgbClr val="0070C0"/>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Inadequate Training data</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Poor Quality of data</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Non-representative Training data</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Overfitting and Underfitting</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Monitoring and Maintenance</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Getting bad recommendations</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Lack of skilled resources</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Customer segmentation</a:t>
            </a:r>
          </a:p>
          <a:p>
            <a:pPr marL="514350" indent="-514350" algn="just">
              <a:buFont typeface="+mj-lt"/>
              <a:buAutoNum type="arabicPeriod"/>
            </a:pPr>
            <a:r>
              <a:rPr lang="en-IN">
                <a:latin typeface="Times New Roman" panose="02020603050405020304" pitchFamily="18" charset="0"/>
                <a:cs typeface="Times New Roman" panose="02020603050405020304" pitchFamily="18" charset="0"/>
              </a:rPr>
              <a:t>Irrelevant features</a:t>
            </a:r>
          </a:p>
          <a:p>
            <a:pPr marL="0" indent="0" algn="just">
              <a:buNone/>
            </a:pPr>
            <a:endParaRPr lang="en-IN">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7188232-65A6-4857-A89B-D92749B7251D}"/>
              </a:ext>
            </a:extLst>
          </p:cNvPr>
          <p:cNvSpPr>
            <a:spLocks noGrp="1"/>
          </p:cNvSpPr>
          <p:nvPr>
            <p:ph type="sldNum" sz="quarter" idx="12"/>
          </p:nvPr>
        </p:nvSpPr>
        <p:spPr/>
        <p:txBody>
          <a:bodyPr/>
          <a:lstStyle/>
          <a:p>
            <a:pPr>
              <a:defRPr/>
            </a:pPr>
            <a:fld id="{CB711B86-F767-49C7-B71F-17E363B3CB08}" type="slidenum">
              <a:rPr lang="en-US" smtClean="0"/>
              <a:t>55</a:t>
            </a:fld>
            <a:endParaRPr lang="en-US"/>
          </a:p>
        </p:txBody>
      </p:sp>
    </p:spTree>
    <p:extLst>
      <p:ext uri="{BB962C8B-B14F-4D97-AF65-F5344CB8AC3E}">
        <p14:creationId xmlns:p14="http://schemas.microsoft.com/office/powerpoint/2010/main" val="2499521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E9152-4DDC-4082-C4A9-41EDE446F7E9}"/>
              </a:ext>
            </a:extLst>
          </p:cNvPr>
          <p:cNvSpPr>
            <a:spLocks noGrp="1"/>
          </p:cNvSpPr>
          <p:nvPr>
            <p:ph sz="quarter" idx="1"/>
          </p:nvPr>
        </p:nvSpPr>
        <p:spPr>
          <a:xfrm>
            <a:off x="1143000" y="76200"/>
            <a:ext cx="7772400" cy="6400800"/>
          </a:xfrm>
        </p:spPr>
        <p:txBody>
          <a:bodyPr/>
          <a:lstStyle/>
          <a:p>
            <a:pPr marL="0" indent="0" algn="just">
              <a:buNone/>
            </a:pPr>
            <a:r>
              <a:rPr lang="en-IN">
                <a:latin typeface="Times New Roman" panose="02020603050405020304" pitchFamily="18" charset="0"/>
                <a:cs typeface="Times New Roman" panose="02020603050405020304" pitchFamily="18" charset="0"/>
              </a:rPr>
              <a:t>Here are some common issues </a:t>
            </a:r>
            <a:r>
              <a:rPr lang="en-IN" b="0" i="0">
                <a:effectLst/>
                <a:latin typeface="Times New Roman" panose="02020603050405020304" pitchFamily="18" charset="0"/>
                <a:cs typeface="Times New Roman" panose="02020603050405020304" pitchFamily="18" charset="0"/>
              </a:rPr>
              <a:t> in Machine Learning that face to inculcate ML skills-</a:t>
            </a:r>
          </a:p>
          <a:p>
            <a:pPr marL="0" indent="0" algn="just">
              <a:buNone/>
            </a:pPr>
            <a:endParaRPr lang="en-IN" b="0" i="0">
              <a:solidFill>
                <a:srgbClr val="333333"/>
              </a:solidFill>
              <a:effectLst/>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b="1" i="0" u="sng">
                <a:solidFill>
                  <a:srgbClr val="0070C0"/>
                </a:solidFill>
                <a:effectLst/>
                <a:latin typeface="Times New Roman" panose="02020603050405020304" pitchFamily="18" charset="0"/>
                <a:cs typeface="Times New Roman" panose="02020603050405020304" pitchFamily="18" charset="0"/>
              </a:rPr>
              <a:t>Inadequate Training Data:</a:t>
            </a:r>
            <a:endParaRPr lang="en-IN" b="1" i="0" u="sng">
              <a:effectLst/>
              <a:latin typeface="Times New Roman" panose="02020603050405020304" pitchFamily="18" charset="0"/>
              <a:cs typeface="Times New Roman" panose="02020603050405020304" pitchFamily="18" charset="0"/>
            </a:endParaRPr>
          </a:p>
          <a:p>
            <a:pPr marL="0" indent="0" algn="just">
              <a:buNone/>
            </a:pPr>
            <a:r>
              <a:rPr lang="en-IN">
                <a:latin typeface="Times New Roman" panose="02020603050405020304" pitchFamily="18" charset="0"/>
                <a:cs typeface="Times New Roman" panose="02020603050405020304" pitchFamily="18" charset="0"/>
              </a:rPr>
              <a:t>       </a:t>
            </a:r>
            <a:r>
              <a:rPr lang="en-IN" b="0" i="0">
                <a:effectLst/>
                <a:latin typeface="Times New Roman" panose="02020603050405020304" pitchFamily="18" charset="0"/>
                <a:cs typeface="Times New Roman" panose="02020603050405020304" pitchFamily="18" charset="0"/>
              </a:rPr>
              <a:t>The major issue that comes while using machine learning algorithms is the lack of quality as well as quantity of data. Although data plays a vital role in the processing of machine learning algorithms, many data scientists claim that inadequate data, noisy data, and unclean data are extremely exhausting the machine learning algorithms.</a:t>
            </a:r>
            <a:endParaRPr lang="en-IN">
              <a:latin typeface="Times New Roman" panose="02020603050405020304" pitchFamily="18" charset="0"/>
              <a:cs typeface="Times New Roman" panose="02020603050405020304" pitchFamily="18" charset="0"/>
            </a:endParaRPr>
          </a:p>
          <a:p>
            <a:pPr marL="0" indent="0" algn="just">
              <a:buNone/>
            </a:pPr>
            <a:r>
              <a:rPr lang="en-IN" b="0" i="0">
                <a:effectLst/>
                <a:latin typeface="Times New Roman" panose="02020603050405020304" pitchFamily="18" charset="0"/>
                <a:cs typeface="Times New Roman" panose="02020603050405020304" pitchFamily="18" charset="0"/>
              </a:rPr>
              <a:t> Data quality can be affected by some factors as follows:</a:t>
            </a:r>
          </a:p>
          <a:p>
            <a:pPr algn="just">
              <a:buFont typeface="Wingdings" panose="05000000000000000000" pitchFamily="2" charset="2"/>
              <a:buChar char="§"/>
            </a:pPr>
            <a:r>
              <a:rPr lang="en-IN" b="1" i="0">
                <a:solidFill>
                  <a:srgbClr val="000000"/>
                </a:solidFill>
                <a:effectLst/>
                <a:latin typeface="inter-bold"/>
              </a:rPr>
              <a:t>Noisy Data-</a:t>
            </a:r>
            <a:r>
              <a:rPr lang="en-IN" b="0" i="0">
                <a:solidFill>
                  <a:srgbClr val="000000"/>
                </a:solidFill>
                <a:effectLst/>
                <a:latin typeface="inter-regular"/>
              </a:rPr>
              <a:t> It is responsible for an inaccurate prediction that affects the decision as well as accuracy in classification tasks.</a:t>
            </a:r>
          </a:p>
          <a:p>
            <a:pPr algn="just">
              <a:buFont typeface="Wingdings" panose="05000000000000000000" pitchFamily="2" charset="2"/>
              <a:buChar char="§"/>
            </a:pPr>
            <a:endParaRPr lang="en-IN" b="0" i="0">
              <a:effectLst/>
              <a:latin typeface="Times New Roman" panose="02020603050405020304" pitchFamily="18" charset="0"/>
              <a:cs typeface="Times New Roman" panose="02020603050405020304" pitchFamily="18" charset="0"/>
            </a:endParaRPr>
          </a:p>
          <a:p>
            <a:pPr marL="0" indent="0" algn="just">
              <a:buNone/>
            </a:pPr>
            <a:endParaRPr lang="en-IN" i="0">
              <a:solidFill>
                <a:srgbClr val="0070C0"/>
              </a:solidFill>
              <a:effectLst/>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B17D13-9783-2960-AF27-018826866D93}"/>
              </a:ext>
            </a:extLst>
          </p:cNvPr>
          <p:cNvSpPr>
            <a:spLocks noGrp="1"/>
          </p:cNvSpPr>
          <p:nvPr>
            <p:ph type="sldNum" sz="quarter" idx="12"/>
          </p:nvPr>
        </p:nvSpPr>
        <p:spPr/>
        <p:txBody>
          <a:bodyPr/>
          <a:lstStyle/>
          <a:p>
            <a:pPr>
              <a:defRPr/>
            </a:pPr>
            <a:fld id="{CB711B86-F767-49C7-B71F-17E363B3CB08}" type="slidenum">
              <a:rPr lang="en-US" smtClean="0"/>
              <a:t>56</a:t>
            </a:fld>
            <a:endParaRPr lang="en-US"/>
          </a:p>
        </p:txBody>
      </p:sp>
    </p:spTree>
    <p:extLst>
      <p:ext uri="{BB962C8B-B14F-4D97-AF65-F5344CB8AC3E}">
        <p14:creationId xmlns:p14="http://schemas.microsoft.com/office/powerpoint/2010/main" val="3039002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3D26EC-3221-046F-23BB-AEF4CE84271D}"/>
              </a:ext>
            </a:extLst>
          </p:cNvPr>
          <p:cNvSpPr>
            <a:spLocks noGrp="1"/>
          </p:cNvSpPr>
          <p:nvPr>
            <p:ph sz="quarter" idx="1"/>
          </p:nvPr>
        </p:nvSpPr>
        <p:spPr>
          <a:xfrm>
            <a:off x="1143000" y="304800"/>
            <a:ext cx="7772400" cy="6248400"/>
          </a:xfrm>
        </p:spPr>
        <p:txBody>
          <a:bodyPr/>
          <a:lstStyle/>
          <a:p>
            <a:pPr algn="just">
              <a:buFont typeface="Arial" panose="020B0604020202020204" pitchFamily="34" charset="0"/>
              <a:buChar char="•"/>
            </a:pPr>
            <a:r>
              <a:rPr lang="en-IN" b="1" i="0">
                <a:solidFill>
                  <a:srgbClr val="000000"/>
                </a:solidFill>
                <a:effectLst/>
                <a:latin typeface="inter-bold"/>
              </a:rPr>
              <a:t>Incorrect data-</a:t>
            </a:r>
            <a:r>
              <a:rPr lang="en-IN" b="0" i="0">
                <a:solidFill>
                  <a:srgbClr val="000000"/>
                </a:solidFill>
                <a:effectLst/>
                <a:latin typeface="inter-regular"/>
              </a:rPr>
              <a:t> It is also responsible for faulty programming and results obtained in machine learning models. Hence, incorrect data may affect the accuracy of the results also.</a:t>
            </a:r>
          </a:p>
          <a:p>
            <a:pPr algn="just">
              <a:buFont typeface="Arial" panose="020B0604020202020204" pitchFamily="34" charset="0"/>
              <a:buChar char="•"/>
            </a:pPr>
            <a:r>
              <a:rPr lang="en-IN" b="1" i="0">
                <a:solidFill>
                  <a:srgbClr val="000000"/>
                </a:solidFill>
                <a:effectLst/>
                <a:latin typeface="inter-bold"/>
              </a:rPr>
              <a:t>Generalizing of output data-</a:t>
            </a:r>
            <a:r>
              <a:rPr lang="en-IN" b="0" i="0">
                <a:solidFill>
                  <a:srgbClr val="000000"/>
                </a:solidFill>
                <a:effectLst/>
                <a:latin typeface="inter-regular"/>
              </a:rPr>
              <a:t> Sometimes, it is also found that generalizing output data becomes complex, which results in comparatively poor future actions.</a:t>
            </a:r>
          </a:p>
          <a:p>
            <a:pPr marL="514350" indent="-514350">
              <a:buFont typeface="+mj-lt"/>
              <a:buAutoNum type="arabicPeriod" startAt="2"/>
            </a:pPr>
            <a:r>
              <a:rPr lang="en-IN" b="1" i="0" u="sng">
                <a:solidFill>
                  <a:srgbClr val="0070C0"/>
                </a:solidFill>
                <a:effectLst/>
                <a:latin typeface="Times New Roman" panose="02020603050405020304" pitchFamily="18" charset="0"/>
                <a:cs typeface="Times New Roman" panose="02020603050405020304" pitchFamily="18" charset="0"/>
              </a:rPr>
              <a:t>Poor </a:t>
            </a:r>
            <a:r>
              <a:rPr lang="en-IN" b="1" u="sng">
                <a:solidFill>
                  <a:srgbClr val="0070C0"/>
                </a:solidFill>
                <a:latin typeface="Times New Roman" panose="02020603050405020304" pitchFamily="18" charset="0"/>
                <a:cs typeface="Times New Roman" panose="02020603050405020304" pitchFamily="18" charset="0"/>
              </a:rPr>
              <a:t>Q</a:t>
            </a:r>
            <a:r>
              <a:rPr lang="en-IN" b="1" i="0" u="sng">
                <a:solidFill>
                  <a:srgbClr val="0070C0"/>
                </a:solidFill>
                <a:effectLst/>
                <a:latin typeface="Times New Roman" panose="02020603050405020304" pitchFamily="18" charset="0"/>
                <a:cs typeface="Times New Roman" panose="02020603050405020304" pitchFamily="18" charset="0"/>
              </a:rPr>
              <a:t>uality of Data:</a:t>
            </a:r>
            <a:endParaRPr lang="en-IN" b="1" i="0" u="sng">
              <a:effectLst/>
              <a:latin typeface="Times New Roman" panose="02020603050405020304" pitchFamily="18" charset="0"/>
              <a:cs typeface="Times New Roman" panose="02020603050405020304" pitchFamily="18" charset="0"/>
            </a:endParaRPr>
          </a:p>
          <a:p>
            <a:pPr marL="0" indent="0">
              <a:buNone/>
            </a:pPr>
            <a:r>
              <a:rPr lang="en-IN" b="0" i="0">
                <a:solidFill>
                  <a:srgbClr val="333333"/>
                </a:solidFill>
                <a:effectLst/>
                <a:latin typeface="inter-regular"/>
              </a:rPr>
              <a:t>data plays a significant role in machine learning, and it must be of good quality as well. Noisy data, incomplete data, inaccurate data, and unclean data lead to less accuracy in classification and low-quality results. Hence, data quality can also be considered as a major common problem while processing machine learning algorithms.</a:t>
            </a:r>
            <a:endParaRPr lang="en-IN"/>
          </a:p>
        </p:txBody>
      </p:sp>
      <p:sp>
        <p:nvSpPr>
          <p:cNvPr id="5" name="Slide Number Placeholder 4">
            <a:extLst>
              <a:ext uri="{FF2B5EF4-FFF2-40B4-BE49-F238E27FC236}">
                <a16:creationId xmlns:a16="http://schemas.microsoft.com/office/drawing/2014/main" id="{81EFE04E-E323-18CC-B4B5-C2A5466E229E}"/>
              </a:ext>
            </a:extLst>
          </p:cNvPr>
          <p:cNvSpPr>
            <a:spLocks noGrp="1"/>
          </p:cNvSpPr>
          <p:nvPr>
            <p:ph type="sldNum" sz="quarter" idx="12"/>
          </p:nvPr>
        </p:nvSpPr>
        <p:spPr/>
        <p:txBody>
          <a:bodyPr/>
          <a:lstStyle/>
          <a:p>
            <a:pPr>
              <a:defRPr/>
            </a:pPr>
            <a:fld id="{CB711B86-F767-49C7-B71F-17E363B3CB08}" type="slidenum">
              <a:rPr lang="en-US" smtClean="0"/>
              <a:t>57</a:t>
            </a:fld>
            <a:endParaRPr lang="en-US"/>
          </a:p>
        </p:txBody>
      </p:sp>
    </p:spTree>
    <p:extLst>
      <p:ext uri="{BB962C8B-B14F-4D97-AF65-F5344CB8AC3E}">
        <p14:creationId xmlns:p14="http://schemas.microsoft.com/office/powerpoint/2010/main" val="1738692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4F94C-52EA-C495-9BF7-3B2E62AEC0E2}"/>
              </a:ext>
            </a:extLst>
          </p:cNvPr>
          <p:cNvSpPr>
            <a:spLocks noGrp="1"/>
          </p:cNvSpPr>
          <p:nvPr>
            <p:ph sz="quarter" idx="1"/>
          </p:nvPr>
        </p:nvSpPr>
        <p:spPr>
          <a:xfrm>
            <a:off x="1036178" y="124626"/>
            <a:ext cx="7772400" cy="6096000"/>
          </a:xfrm>
        </p:spPr>
        <p:txBody>
          <a:bodyPr/>
          <a:lstStyle/>
          <a:p>
            <a:pPr marL="514350" indent="-514350" algn="just">
              <a:buFont typeface="+mj-lt"/>
              <a:buAutoNum type="arabicPeriod" startAt="3"/>
            </a:pPr>
            <a:r>
              <a:rPr lang="en-IN" b="1" u="sng">
                <a:solidFill>
                  <a:srgbClr val="0070C0"/>
                </a:solidFill>
                <a:latin typeface="Times New Roman" panose="02020603050405020304" pitchFamily="18" charset="0"/>
                <a:cs typeface="Times New Roman" panose="02020603050405020304" pitchFamily="18" charset="0"/>
              </a:rPr>
              <a:t>Non-representative Training data:</a:t>
            </a: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algn="just"/>
            <a:r>
              <a:rPr lang="en-IN" b="0" i="0">
                <a:solidFill>
                  <a:srgbClr val="333333"/>
                </a:solidFill>
                <a:effectLst/>
                <a:latin typeface="inter-regular"/>
              </a:rPr>
              <a:t>To make sure our training model is generalized well or not, we have to ensure that sample training data must be representative of new cases that we need to generalize. The training data must cover all cases that are already occurred as well as occurring.</a:t>
            </a:r>
          </a:p>
          <a:p>
            <a:pPr algn="just"/>
            <a:r>
              <a:rPr lang="en-IN" b="0" i="0">
                <a:solidFill>
                  <a:srgbClr val="333333"/>
                </a:solidFill>
                <a:effectLst/>
                <a:latin typeface="inter-regular"/>
              </a:rPr>
              <a:t>Further, if we are using non-representative training data in the model, it results in less accurate predictions. A machine learning model is said to be ideal if it predicts well for generalized cases and provides accurate decisions. If there is less training data, then there will be a sampling noise in the model, called the non-representative training set.</a:t>
            </a:r>
            <a:endParaRPr lang="en-IN"/>
          </a:p>
        </p:txBody>
      </p:sp>
      <p:sp>
        <p:nvSpPr>
          <p:cNvPr id="5" name="Slide Number Placeholder 4">
            <a:extLst>
              <a:ext uri="{FF2B5EF4-FFF2-40B4-BE49-F238E27FC236}">
                <a16:creationId xmlns:a16="http://schemas.microsoft.com/office/drawing/2014/main" id="{EE0FF3C5-5F47-EF3D-5B88-69A7B0DBEEEE}"/>
              </a:ext>
            </a:extLst>
          </p:cNvPr>
          <p:cNvSpPr>
            <a:spLocks noGrp="1"/>
          </p:cNvSpPr>
          <p:nvPr>
            <p:ph type="sldNum" sz="quarter" idx="12"/>
          </p:nvPr>
        </p:nvSpPr>
        <p:spPr/>
        <p:txBody>
          <a:bodyPr/>
          <a:lstStyle/>
          <a:p>
            <a:pPr>
              <a:defRPr/>
            </a:pPr>
            <a:fld id="{CB711B86-F767-49C7-B71F-17E363B3CB08}" type="slidenum">
              <a:rPr lang="en-US" smtClean="0"/>
              <a:t>58</a:t>
            </a:fld>
            <a:endParaRPr lang="en-US"/>
          </a:p>
        </p:txBody>
      </p:sp>
    </p:spTree>
    <p:extLst>
      <p:ext uri="{BB962C8B-B14F-4D97-AF65-F5344CB8AC3E}">
        <p14:creationId xmlns:p14="http://schemas.microsoft.com/office/powerpoint/2010/main" val="2041176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05E74-EF04-B735-729A-F578109A5E84}"/>
              </a:ext>
            </a:extLst>
          </p:cNvPr>
          <p:cNvSpPr>
            <a:spLocks noGrp="1"/>
          </p:cNvSpPr>
          <p:nvPr>
            <p:ph sz="quarter" idx="1"/>
          </p:nvPr>
        </p:nvSpPr>
        <p:spPr>
          <a:xfrm>
            <a:off x="1066800" y="1447800"/>
            <a:ext cx="7772400" cy="4495800"/>
          </a:xfrm>
        </p:spPr>
        <p:txBody>
          <a:bodyPr/>
          <a:lstStyle/>
          <a:p>
            <a:pPr marL="514350" indent="-514350">
              <a:buFont typeface="+mj-lt"/>
              <a:buAutoNum type="arabicPeriod" startAt="4"/>
            </a:pPr>
            <a:r>
              <a:rPr lang="en-IN" b="1" u="sng">
                <a:solidFill>
                  <a:srgbClr val="0070C0"/>
                </a:solidFill>
                <a:latin typeface="Times New Roman" panose="02020603050405020304" pitchFamily="18" charset="0"/>
                <a:cs typeface="Times New Roman" panose="02020603050405020304" pitchFamily="18" charset="0"/>
              </a:rPr>
              <a:t>Overfitting and Underfitting:</a:t>
            </a:r>
          </a:p>
          <a:p>
            <a:pPr marL="0" indent="0">
              <a:buNone/>
            </a:pPr>
            <a:r>
              <a:rPr lang="en-IN" b="1" i="0" u="sng">
                <a:solidFill>
                  <a:srgbClr val="333333"/>
                </a:solidFill>
                <a:effectLst/>
                <a:latin typeface="inter-regular"/>
              </a:rPr>
              <a:t>Overfitting</a:t>
            </a:r>
            <a:r>
              <a:rPr lang="en-IN" b="0" i="0">
                <a:solidFill>
                  <a:srgbClr val="333333"/>
                </a:solidFill>
                <a:effectLst/>
                <a:latin typeface="inter-regular"/>
              </a:rPr>
              <a:t> is one of the most common issues faced by Machine Learning engineers and data scientists. Whenever a machine learning model is trained with a huge amount of data, it starts capturing noise and inaccurate data into the training data set. It negatively affects the performance of the model.</a:t>
            </a:r>
          </a:p>
          <a:p>
            <a:pPr marL="0" indent="0">
              <a:buNone/>
            </a:pPr>
            <a:endParaRPr lang="en-IN">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12FE3B3-9831-D283-596E-6EBE0CA580DA}"/>
              </a:ext>
            </a:extLst>
          </p:cNvPr>
          <p:cNvSpPr>
            <a:spLocks noGrp="1"/>
          </p:cNvSpPr>
          <p:nvPr>
            <p:ph type="sldNum" sz="quarter" idx="12"/>
          </p:nvPr>
        </p:nvSpPr>
        <p:spPr/>
        <p:txBody>
          <a:bodyPr/>
          <a:lstStyle/>
          <a:p>
            <a:pPr>
              <a:defRPr/>
            </a:pPr>
            <a:fld id="{CB711B86-F767-49C7-B71F-17E363B3CB08}" type="slidenum">
              <a:rPr lang="en-US" smtClean="0"/>
              <a:t>59</a:t>
            </a:fld>
            <a:endParaRPr lang="en-US"/>
          </a:p>
        </p:txBody>
      </p:sp>
    </p:spTree>
    <p:extLst>
      <p:ext uri="{BB962C8B-B14F-4D97-AF65-F5344CB8AC3E}">
        <p14:creationId xmlns:p14="http://schemas.microsoft.com/office/powerpoint/2010/main" val="352628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7232-02E8-4BD5-B2E9-3CD943BC8086}"/>
              </a:ext>
            </a:extLst>
          </p:cNvPr>
          <p:cNvSpPr>
            <a:spLocks noGrp="1"/>
          </p:cNvSpPr>
          <p:nvPr>
            <p:ph type="title"/>
          </p:nvPr>
        </p:nvSpPr>
        <p:spPr>
          <a:xfrm>
            <a:off x="1219200" y="274638"/>
            <a:ext cx="7772400" cy="715962"/>
          </a:xfrm>
        </p:spPr>
        <p:txBody>
          <a:bodyPr/>
          <a:lstStyle/>
          <a:p>
            <a:pPr algn="just"/>
            <a:r>
              <a:rPr lang="en-IN" sz="4400">
                <a:solidFill>
                  <a:srgbClr val="7030A0"/>
                </a:solidFill>
                <a:latin typeface="Times New Roman" panose="02020603050405020304" pitchFamily="18" charset="0"/>
                <a:cs typeface="Times New Roman" panose="02020603050405020304" pitchFamily="18" charset="0"/>
              </a:rPr>
              <a:t>Need for Machine Learning:</a:t>
            </a:r>
          </a:p>
        </p:txBody>
      </p:sp>
      <p:sp>
        <p:nvSpPr>
          <p:cNvPr id="3" name="Content Placeholder 2">
            <a:extLst>
              <a:ext uri="{FF2B5EF4-FFF2-40B4-BE49-F238E27FC236}">
                <a16:creationId xmlns:a16="http://schemas.microsoft.com/office/drawing/2014/main" id="{98F28E80-7FFF-4556-827B-EDA21D5A751E}"/>
              </a:ext>
            </a:extLst>
          </p:cNvPr>
          <p:cNvSpPr>
            <a:spLocks noGrp="1"/>
          </p:cNvSpPr>
          <p:nvPr>
            <p:ph sz="quarter" idx="1"/>
          </p:nvPr>
        </p:nvSpPr>
        <p:spPr>
          <a:xfrm>
            <a:off x="914400" y="1447800"/>
            <a:ext cx="7772400" cy="4953000"/>
          </a:xfrm>
        </p:spPr>
        <p:txBody>
          <a:bodyPr/>
          <a:lstStyle/>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endParaRPr lang="en-IN" sz="2000">
              <a:latin typeface="Times New Roman" panose="02020603050405020304" pitchFamily="18" charset="0"/>
              <a:cs typeface="Times New Roman" panose="02020603050405020304" pitchFamily="18" charset="0"/>
            </a:endParaRPr>
          </a:p>
          <a:p>
            <a:pPr marL="0" indent="0" algn="just">
              <a:buNone/>
            </a:pPr>
            <a:r>
              <a:rPr lang="en-IN" sz="2000">
                <a:latin typeface="Times New Roman" panose="02020603050405020304" pitchFamily="18" charset="0"/>
                <a:cs typeface="Times New Roman" panose="02020603050405020304" pitchFamily="18" charset="0"/>
              </a:rPr>
              <a:t>“ Over 2.5 quintillion bytes of data are created every single day, and it’s going to grow from there. By 2020, it’s estimated that 17 MB of data created every second for every person on earth.”</a:t>
            </a:r>
          </a:p>
        </p:txBody>
      </p:sp>
      <p:sp>
        <p:nvSpPr>
          <p:cNvPr id="5" name="Slide Number Placeholder 4">
            <a:extLst>
              <a:ext uri="{FF2B5EF4-FFF2-40B4-BE49-F238E27FC236}">
                <a16:creationId xmlns:a16="http://schemas.microsoft.com/office/drawing/2014/main" id="{38D5E991-54DB-49BD-94FC-9C2BB77F4CA2}"/>
              </a:ext>
            </a:extLst>
          </p:cNvPr>
          <p:cNvSpPr>
            <a:spLocks noGrp="1"/>
          </p:cNvSpPr>
          <p:nvPr>
            <p:ph type="sldNum" sz="quarter" idx="12"/>
          </p:nvPr>
        </p:nvSpPr>
        <p:spPr/>
        <p:txBody>
          <a:bodyPr/>
          <a:lstStyle/>
          <a:p>
            <a:pPr>
              <a:defRPr/>
            </a:pPr>
            <a:fld id="{CB711B86-F767-49C7-B71F-17E363B3CB08}" type="slidenum">
              <a:rPr lang="en-US" smtClean="0"/>
              <a:t>6</a:t>
            </a:fld>
            <a:endParaRPr lang="en-US"/>
          </a:p>
        </p:txBody>
      </p:sp>
      <p:pic>
        <p:nvPicPr>
          <p:cNvPr id="8" name="Picture 7">
            <a:extLst>
              <a:ext uri="{FF2B5EF4-FFF2-40B4-BE49-F238E27FC236}">
                <a16:creationId xmlns:a16="http://schemas.microsoft.com/office/drawing/2014/main" id="{87438C58-9D1A-4B1F-9075-530D7302B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43000"/>
            <a:ext cx="8229600" cy="4114800"/>
          </a:xfrm>
          <a:prstGeom prst="rect">
            <a:avLst/>
          </a:prstGeom>
        </p:spPr>
      </p:pic>
    </p:spTree>
    <p:extLst>
      <p:ext uri="{BB962C8B-B14F-4D97-AF65-F5344CB8AC3E}">
        <p14:creationId xmlns:p14="http://schemas.microsoft.com/office/powerpoint/2010/main" val="766544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23ACA-CDCF-71FA-FA12-618127BC0E16}"/>
              </a:ext>
            </a:extLst>
          </p:cNvPr>
          <p:cNvSpPr>
            <a:spLocks noGrp="1"/>
          </p:cNvSpPr>
          <p:nvPr>
            <p:ph sz="quarter" idx="1"/>
          </p:nvPr>
        </p:nvSpPr>
        <p:spPr>
          <a:xfrm>
            <a:off x="1143000" y="304800"/>
            <a:ext cx="7772400" cy="5905500"/>
          </a:xfrm>
        </p:spPr>
        <p:txBody>
          <a:bodyPr/>
          <a:lstStyle/>
          <a:p>
            <a:pPr marL="0" indent="0" algn="just">
              <a:buNone/>
            </a:pPr>
            <a:r>
              <a:rPr lang="en-IN" b="1" i="0">
                <a:effectLst/>
                <a:latin typeface="Times New Roman" panose="02020603050405020304" pitchFamily="18" charset="0"/>
                <a:cs typeface="Times New Roman" panose="02020603050405020304" pitchFamily="18" charset="0"/>
              </a:rPr>
              <a:t>Methods to reduce overfitting:</a:t>
            </a:r>
            <a:endParaRPr lang="en-IN" b="0" i="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Increase training data in a dataset.</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Reduce model complexity by simplifying the model by selecting one with fewer parameters</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Ridge Regularization and Lasso Regularization</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Early stopping during the training phase</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Reduce the noise</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Reduce the number of attributes in training data.</a:t>
            </a:r>
          </a:p>
          <a:p>
            <a:pPr algn="just">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Constraining the model.</a:t>
            </a:r>
          </a:p>
          <a:p>
            <a:pPr marL="0" indent="0">
              <a:buNone/>
            </a:pP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B816C00-3BEC-FF1F-94D4-8B8C463D1F5A}"/>
              </a:ext>
            </a:extLst>
          </p:cNvPr>
          <p:cNvSpPr>
            <a:spLocks noGrp="1"/>
          </p:cNvSpPr>
          <p:nvPr>
            <p:ph type="sldNum" sz="quarter" idx="12"/>
          </p:nvPr>
        </p:nvSpPr>
        <p:spPr/>
        <p:txBody>
          <a:bodyPr/>
          <a:lstStyle/>
          <a:p>
            <a:pPr>
              <a:defRPr/>
            </a:pPr>
            <a:fld id="{CB711B86-F767-49C7-B71F-17E363B3CB08}" type="slidenum">
              <a:rPr lang="en-US" smtClean="0"/>
              <a:t>60</a:t>
            </a:fld>
            <a:endParaRPr lang="en-US"/>
          </a:p>
        </p:txBody>
      </p:sp>
    </p:spTree>
    <p:extLst>
      <p:ext uri="{BB962C8B-B14F-4D97-AF65-F5344CB8AC3E}">
        <p14:creationId xmlns:p14="http://schemas.microsoft.com/office/powerpoint/2010/main" val="1543326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F6020-CAEB-8BCA-858A-81573236B81E}"/>
              </a:ext>
            </a:extLst>
          </p:cNvPr>
          <p:cNvSpPr>
            <a:spLocks noGrp="1"/>
          </p:cNvSpPr>
          <p:nvPr>
            <p:ph sz="quarter" idx="1"/>
          </p:nvPr>
        </p:nvSpPr>
        <p:spPr>
          <a:xfrm>
            <a:off x="790161" y="714790"/>
            <a:ext cx="7772400" cy="4572000"/>
          </a:xfrm>
        </p:spPr>
        <p:txBody>
          <a:bodyPr/>
          <a:lstStyle/>
          <a:p>
            <a:pPr marL="0" indent="0">
              <a:buNone/>
            </a:pPr>
            <a:r>
              <a:rPr lang="en-IN" b="1" u="sng"/>
              <a:t>Underfitting:</a:t>
            </a:r>
            <a:r>
              <a:rPr lang="en-IN"/>
              <a:t> </a:t>
            </a:r>
          </a:p>
          <a:p>
            <a:pPr algn="just"/>
            <a:r>
              <a:rPr lang="en-IN" b="0" i="0">
                <a:solidFill>
                  <a:srgbClr val="333333"/>
                </a:solidFill>
                <a:effectLst/>
                <a:latin typeface="inter-regular"/>
              </a:rPr>
              <a:t>Underfitting is just the opposite of overfitting. Whenever a machine learning model is trained with fewer amounts of data, and as a result, it provides incomplete and inaccurate data and destroys the accuracy of the machine learning model.</a:t>
            </a:r>
          </a:p>
          <a:p>
            <a:pPr algn="just"/>
            <a:r>
              <a:rPr lang="en-IN" b="0" i="0">
                <a:solidFill>
                  <a:srgbClr val="333333"/>
                </a:solidFill>
                <a:effectLst/>
                <a:latin typeface="inter-regular"/>
              </a:rPr>
              <a:t>Underfitting occurs when our model is too simple to understand the base structure of the data, just like an undersized pant. This generally happens when we have limited data into the data set, and we try to build a linear model with non-linear data. </a:t>
            </a:r>
          </a:p>
          <a:p>
            <a:pPr marL="0" indent="0">
              <a:buNone/>
            </a:pPr>
            <a:endParaRPr lang="en-IN"/>
          </a:p>
        </p:txBody>
      </p:sp>
      <p:sp>
        <p:nvSpPr>
          <p:cNvPr id="5" name="Slide Number Placeholder 4">
            <a:extLst>
              <a:ext uri="{FF2B5EF4-FFF2-40B4-BE49-F238E27FC236}">
                <a16:creationId xmlns:a16="http://schemas.microsoft.com/office/drawing/2014/main" id="{1C5C53A7-924E-DFB2-3F91-4317739ED13D}"/>
              </a:ext>
            </a:extLst>
          </p:cNvPr>
          <p:cNvSpPr>
            <a:spLocks noGrp="1"/>
          </p:cNvSpPr>
          <p:nvPr>
            <p:ph type="sldNum" sz="quarter" idx="12"/>
          </p:nvPr>
        </p:nvSpPr>
        <p:spPr/>
        <p:txBody>
          <a:bodyPr/>
          <a:lstStyle/>
          <a:p>
            <a:pPr>
              <a:defRPr/>
            </a:pPr>
            <a:fld id="{CB711B86-F767-49C7-B71F-17E363B3CB08}" type="slidenum">
              <a:rPr lang="en-US" smtClean="0"/>
              <a:t>61</a:t>
            </a:fld>
            <a:endParaRPr lang="en-US"/>
          </a:p>
        </p:txBody>
      </p:sp>
    </p:spTree>
    <p:extLst>
      <p:ext uri="{BB962C8B-B14F-4D97-AF65-F5344CB8AC3E}">
        <p14:creationId xmlns:p14="http://schemas.microsoft.com/office/powerpoint/2010/main" val="4038199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D038E7-458A-F371-AB1C-35D16430307D}"/>
              </a:ext>
            </a:extLst>
          </p:cNvPr>
          <p:cNvSpPr>
            <a:spLocks noGrp="1"/>
          </p:cNvSpPr>
          <p:nvPr>
            <p:ph sz="quarter" idx="1"/>
          </p:nvPr>
        </p:nvSpPr>
        <p:spPr/>
        <p:txBody>
          <a:bodyPr/>
          <a:lstStyle/>
          <a:p>
            <a:pPr marL="0" indent="0" algn="just">
              <a:buNone/>
            </a:pPr>
            <a:r>
              <a:rPr lang="en-IN" b="1" i="0">
                <a:solidFill>
                  <a:srgbClr val="333333"/>
                </a:solidFill>
                <a:effectLst/>
                <a:latin typeface="inter-bold"/>
              </a:rPr>
              <a:t>Methods to reduce Underfitting:</a:t>
            </a:r>
            <a:endParaRPr lang="en-IN" b="0" i="0">
              <a:solidFill>
                <a:srgbClr val="333333"/>
              </a:solidFill>
              <a:effectLst/>
              <a:latin typeface="inter-regular"/>
            </a:endParaRPr>
          </a:p>
          <a:p>
            <a:pPr algn="just">
              <a:buFont typeface="Arial" panose="020B0604020202020204" pitchFamily="34" charset="0"/>
              <a:buChar char="•"/>
            </a:pPr>
            <a:r>
              <a:rPr lang="en-IN" b="0" i="0">
                <a:solidFill>
                  <a:srgbClr val="000000"/>
                </a:solidFill>
                <a:effectLst/>
                <a:latin typeface="inter-regular"/>
              </a:rPr>
              <a:t>Increase model complexity</a:t>
            </a:r>
          </a:p>
          <a:p>
            <a:pPr algn="just">
              <a:buFont typeface="Arial" panose="020B0604020202020204" pitchFamily="34" charset="0"/>
              <a:buChar char="•"/>
            </a:pPr>
            <a:r>
              <a:rPr lang="en-IN" b="0" i="0">
                <a:solidFill>
                  <a:srgbClr val="000000"/>
                </a:solidFill>
                <a:effectLst/>
                <a:latin typeface="inter-regular"/>
              </a:rPr>
              <a:t>Remove noise from the data</a:t>
            </a:r>
          </a:p>
          <a:p>
            <a:pPr algn="just">
              <a:buFont typeface="Arial" panose="020B0604020202020204" pitchFamily="34" charset="0"/>
              <a:buChar char="•"/>
            </a:pPr>
            <a:r>
              <a:rPr lang="en-IN" b="0" i="0">
                <a:solidFill>
                  <a:srgbClr val="000000"/>
                </a:solidFill>
                <a:effectLst/>
                <a:latin typeface="inter-regular"/>
              </a:rPr>
              <a:t>Trained on increased and better features</a:t>
            </a:r>
          </a:p>
          <a:p>
            <a:pPr algn="just">
              <a:buFont typeface="Arial" panose="020B0604020202020204" pitchFamily="34" charset="0"/>
              <a:buChar char="•"/>
            </a:pPr>
            <a:r>
              <a:rPr lang="en-IN" b="0" i="0">
                <a:solidFill>
                  <a:srgbClr val="000000"/>
                </a:solidFill>
                <a:effectLst/>
                <a:latin typeface="inter-regular"/>
              </a:rPr>
              <a:t>Reduce the constraints</a:t>
            </a:r>
          </a:p>
          <a:p>
            <a:pPr algn="just">
              <a:buFont typeface="Arial" panose="020B0604020202020204" pitchFamily="34" charset="0"/>
              <a:buChar char="•"/>
            </a:pPr>
            <a:r>
              <a:rPr lang="en-IN" b="0" i="0">
                <a:solidFill>
                  <a:srgbClr val="000000"/>
                </a:solidFill>
                <a:effectLst/>
                <a:latin typeface="inter-regular"/>
              </a:rPr>
              <a:t>Increase the number of epochs to get better results.</a:t>
            </a:r>
          </a:p>
          <a:p>
            <a:pPr marL="0" indent="0">
              <a:buNone/>
            </a:pPr>
            <a:endParaRPr lang="en-IN"/>
          </a:p>
        </p:txBody>
      </p:sp>
      <p:sp>
        <p:nvSpPr>
          <p:cNvPr id="5" name="Slide Number Placeholder 4">
            <a:extLst>
              <a:ext uri="{FF2B5EF4-FFF2-40B4-BE49-F238E27FC236}">
                <a16:creationId xmlns:a16="http://schemas.microsoft.com/office/drawing/2014/main" id="{6D7CEBC4-167C-B828-CE14-97EAA8C15BBB}"/>
              </a:ext>
            </a:extLst>
          </p:cNvPr>
          <p:cNvSpPr>
            <a:spLocks noGrp="1"/>
          </p:cNvSpPr>
          <p:nvPr>
            <p:ph type="sldNum" sz="quarter" idx="12"/>
          </p:nvPr>
        </p:nvSpPr>
        <p:spPr/>
        <p:txBody>
          <a:bodyPr/>
          <a:lstStyle/>
          <a:p>
            <a:pPr>
              <a:defRPr/>
            </a:pPr>
            <a:fld id="{CB711B86-F767-49C7-B71F-17E363B3CB08}" type="slidenum">
              <a:rPr lang="en-US" smtClean="0"/>
              <a:t>62</a:t>
            </a:fld>
            <a:endParaRPr lang="en-US"/>
          </a:p>
        </p:txBody>
      </p:sp>
    </p:spTree>
    <p:extLst>
      <p:ext uri="{BB962C8B-B14F-4D97-AF65-F5344CB8AC3E}">
        <p14:creationId xmlns:p14="http://schemas.microsoft.com/office/powerpoint/2010/main" val="3277112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BF002-FC8E-CF5B-72A0-81DA88155B9B}"/>
              </a:ext>
            </a:extLst>
          </p:cNvPr>
          <p:cNvSpPr>
            <a:spLocks noGrp="1"/>
          </p:cNvSpPr>
          <p:nvPr>
            <p:ph sz="quarter" idx="1"/>
          </p:nvPr>
        </p:nvSpPr>
        <p:spPr>
          <a:xfrm>
            <a:off x="914400" y="304800"/>
            <a:ext cx="7772400" cy="4572000"/>
          </a:xfrm>
        </p:spPr>
        <p:txBody>
          <a:bodyPr/>
          <a:lstStyle/>
          <a:p>
            <a:pPr marL="514350" indent="-514350" algn="just">
              <a:buFont typeface="+mj-lt"/>
              <a:buAutoNum type="arabicPeriod" startAt="5"/>
            </a:pPr>
            <a:r>
              <a:rPr lang="en-IN" b="1" i="0" u="sng">
                <a:solidFill>
                  <a:srgbClr val="0070C0"/>
                </a:solidFill>
                <a:effectLst/>
                <a:latin typeface="Times New Roman" panose="02020603050405020304" pitchFamily="18" charset="0"/>
                <a:cs typeface="Times New Roman" panose="02020603050405020304" pitchFamily="18" charset="0"/>
              </a:rPr>
              <a:t>Monitoring and maintenance</a:t>
            </a:r>
          </a:p>
          <a:p>
            <a:pPr marL="0" indent="0" algn="just">
              <a:buNone/>
            </a:pPr>
            <a:r>
              <a:rPr lang="en-IN" b="0" i="0">
                <a:solidFill>
                  <a:srgbClr val="333333"/>
                </a:solidFill>
                <a:effectLst/>
                <a:latin typeface="inter-regular"/>
              </a:rPr>
              <a:t>As we know that generalized output data is mandatory for any machine learning model; hence, regular monitoring and maintenance become compulsory for the same. Different results for different actions require data change; hence editing of codes as well as resources for monitoring them also become necessary.</a:t>
            </a:r>
          </a:p>
          <a:p>
            <a:pPr marL="0" indent="0">
              <a:buNone/>
            </a:pPr>
            <a:endParaRPr lang="en-IN"/>
          </a:p>
        </p:txBody>
      </p:sp>
      <p:sp>
        <p:nvSpPr>
          <p:cNvPr id="5" name="Slide Number Placeholder 4">
            <a:extLst>
              <a:ext uri="{FF2B5EF4-FFF2-40B4-BE49-F238E27FC236}">
                <a16:creationId xmlns:a16="http://schemas.microsoft.com/office/drawing/2014/main" id="{1B7538C7-949D-8BFF-A70F-8661D3CC8000}"/>
              </a:ext>
            </a:extLst>
          </p:cNvPr>
          <p:cNvSpPr>
            <a:spLocks noGrp="1"/>
          </p:cNvSpPr>
          <p:nvPr>
            <p:ph type="sldNum" sz="quarter" idx="12"/>
          </p:nvPr>
        </p:nvSpPr>
        <p:spPr/>
        <p:txBody>
          <a:bodyPr/>
          <a:lstStyle/>
          <a:p>
            <a:pPr>
              <a:defRPr/>
            </a:pPr>
            <a:fld id="{CB711B86-F767-49C7-B71F-17E363B3CB08}" type="slidenum">
              <a:rPr lang="en-US" smtClean="0"/>
              <a:t>63</a:t>
            </a:fld>
            <a:endParaRPr lang="en-US"/>
          </a:p>
        </p:txBody>
      </p:sp>
    </p:spTree>
    <p:extLst>
      <p:ext uri="{BB962C8B-B14F-4D97-AF65-F5344CB8AC3E}">
        <p14:creationId xmlns:p14="http://schemas.microsoft.com/office/powerpoint/2010/main" val="302707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416607-EAA3-453E-FDB4-49C3743C853D}"/>
              </a:ext>
            </a:extLst>
          </p:cNvPr>
          <p:cNvSpPr>
            <a:spLocks noGrp="1"/>
          </p:cNvSpPr>
          <p:nvPr>
            <p:ph sz="quarter" idx="1"/>
          </p:nvPr>
        </p:nvSpPr>
        <p:spPr>
          <a:xfrm>
            <a:off x="1066800" y="381000"/>
            <a:ext cx="7772400" cy="5638800"/>
          </a:xfrm>
        </p:spPr>
        <p:txBody>
          <a:bodyPr/>
          <a:lstStyle/>
          <a:p>
            <a:pPr marL="514350" indent="-514350" algn="just">
              <a:buFont typeface="+mj-lt"/>
              <a:buAutoNum type="arabicPeriod" startAt="6"/>
            </a:pPr>
            <a:r>
              <a:rPr lang="en-IN" b="1" u="sng">
                <a:solidFill>
                  <a:srgbClr val="0070C0"/>
                </a:solidFill>
                <a:latin typeface="Times New Roman" panose="02020603050405020304" pitchFamily="18" charset="0"/>
                <a:cs typeface="Times New Roman" panose="02020603050405020304" pitchFamily="18" charset="0"/>
              </a:rPr>
              <a:t>Getting bad recommendations:</a:t>
            </a:r>
          </a:p>
          <a:p>
            <a:pPr marL="0" indent="0" algn="just">
              <a:buNone/>
            </a:pPr>
            <a:r>
              <a:rPr lang="en-IN" b="0" i="0">
                <a:solidFill>
                  <a:srgbClr val="333333"/>
                </a:solidFill>
                <a:effectLst/>
                <a:latin typeface="inter-regular"/>
              </a:rPr>
              <a:t>A machine learning model operates under a specific context which results in bad recommendations and concept drift in the model. Let's understand with an example where at a specific time customer is looking for some gadgets, but now customer requirement changed over time but still machine learning model showing same recommendations to the customer while customer expectation has been changed. This incident is called a Data Drift. It generally occurs when new data is introduced or interpretation of data changes. However, we can overcome this by regularly updating and monitoring data according to the expectations.</a:t>
            </a:r>
            <a:endParaRPr lang="en-IN">
              <a:solidFill>
                <a:srgbClr val="0070C0"/>
              </a:solidFill>
              <a:latin typeface="Times New Roman" panose="02020603050405020304" pitchFamily="18" charset="0"/>
              <a:cs typeface="Times New Roman" panose="02020603050405020304" pitchFamily="18" charset="0"/>
            </a:endParaRPr>
          </a:p>
          <a:p>
            <a:pPr algn="just"/>
            <a:endParaRPr lang="en-IN" b="0" i="0">
              <a:solidFill>
                <a:srgbClr val="333333"/>
              </a:solidFill>
              <a:effectLst/>
              <a:latin typeface="inter-regular"/>
            </a:endParaRPr>
          </a:p>
          <a:p>
            <a:pPr marL="0" indent="0">
              <a:buNone/>
            </a:pPr>
            <a:endParaRPr lang="en-IN"/>
          </a:p>
        </p:txBody>
      </p:sp>
      <p:sp>
        <p:nvSpPr>
          <p:cNvPr id="5" name="Slide Number Placeholder 4">
            <a:extLst>
              <a:ext uri="{FF2B5EF4-FFF2-40B4-BE49-F238E27FC236}">
                <a16:creationId xmlns:a16="http://schemas.microsoft.com/office/drawing/2014/main" id="{A0E1D8B2-F3C7-A597-E253-47555690F17F}"/>
              </a:ext>
            </a:extLst>
          </p:cNvPr>
          <p:cNvSpPr>
            <a:spLocks noGrp="1"/>
          </p:cNvSpPr>
          <p:nvPr>
            <p:ph type="sldNum" sz="quarter" idx="12"/>
          </p:nvPr>
        </p:nvSpPr>
        <p:spPr/>
        <p:txBody>
          <a:bodyPr/>
          <a:lstStyle/>
          <a:p>
            <a:pPr>
              <a:defRPr/>
            </a:pPr>
            <a:fld id="{CB711B86-F767-49C7-B71F-17E363B3CB08}" type="slidenum">
              <a:rPr lang="en-US" smtClean="0"/>
              <a:t>64</a:t>
            </a:fld>
            <a:endParaRPr lang="en-US"/>
          </a:p>
        </p:txBody>
      </p:sp>
    </p:spTree>
    <p:extLst>
      <p:ext uri="{BB962C8B-B14F-4D97-AF65-F5344CB8AC3E}">
        <p14:creationId xmlns:p14="http://schemas.microsoft.com/office/powerpoint/2010/main" val="2772415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19DE41-223D-7B14-8D07-4FF7F35B7352}"/>
              </a:ext>
            </a:extLst>
          </p:cNvPr>
          <p:cNvSpPr>
            <a:spLocks noGrp="1"/>
          </p:cNvSpPr>
          <p:nvPr>
            <p:ph sz="quarter" idx="1"/>
          </p:nvPr>
        </p:nvSpPr>
        <p:spPr>
          <a:xfrm>
            <a:off x="914400" y="1752600"/>
            <a:ext cx="7772400" cy="4572000"/>
          </a:xfrm>
        </p:spPr>
        <p:txBody>
          <a:bodyPr/>
          <a:lstStyle/>
          <a:p>
            <a:pPr marL="514350" indent="-514350" algn="just">
              <a:buFont typeface="+mj-lt"/>
              <a:buAutoNum type="arabicPeriod" startAt="7"/>
            </a:pPr>
            <a:r>
              <a:rPr lang="en-IN" b="1" i="0" u="sng">
                <a:solidFill>
                  <a:srgbClr val="0070C0"/>
                </a:solidFill>
                <a:effectLst/>
                <a:latin typeface="erdana"/>
              </a:rPr>
              <a:t>Lack of skilled resources</a:t>
            </a:r>
          </a:p>
          <a:p>
            <a:pPr marL="0" indent="0" algn="just">
              <a:buNone/>
            </a:pPr>
            <a:r>
              <a:rPr lang="en-IN" b="0" i="0">
                <a:solidFill>
                  <a:srgbClr val="333333"/>
                </a:solidFill>
                <a:effectLst/>
                <a:latin typeface="inter-regular"/>
              </a:rPr>
              <a:t>Although Machine Learning and Artificial Intelligence are continuously growing in the market, still these industries are fresher in comparison to others. The absence of skilled resources in the form of manpower is also an issue. Hence, we need manpower having in-depth knowledge of mathematics, science, and technologies for developing and managing scientific substances for machine learning.</a:t>
            </a:r>
          </a:p>
        </p:txBody>
      </p:sp>
      <p:sp>
        <p:nvSpPr>
          <p:cNvPr id="5" name="Slide Number Placeholder 4">
            <a:extLst>
              <a:ext uri="{FF2B5EF4-FFF2-40B4-BE49-F238E27FC236}">
                <a16:creationId xmlns:a16="http://schemas.microsoft.com/office/drawing/2014/main" id="{4145E25E-A3F9-FF22-F89A-B11D6BDE459F}"/>
              </a:ext>
            </a:extLst>
          </p:cNvPr>
          <p:cNvSpPr>
            <a:spLocks noGrp="1"/>
          </p:cNvSpPr>
          <p:nvPr>
            <p:ph type="sldNum" sz="quarter" idx="12"/>
          </p:nvPr>
        </p:nvSpPr>
        <p:spPr/>
        <p:txBody>
          <a:bodyPr/>
          <a:lstStyle/>
          <a:p>
            <a:pPr>
              <a:defRPr/>
            </a:pPr>
            <a:fld id="{CB711B86-F767-49C7-B71F-17E363B3CB08}" type="slidenum">
              <a:rPr lang="en-US" smtClean="0"/>
              <a:t>65</a:t>
            </a:fld>
            <a:endParaRPr lang="en-US"/>
          </a:p>
        </p:txBody>
      </p:sp>
    </p:spTree>
    <p:extLst>
      <p:ext uri="{BB962C8B-B14F-4D97-AF65-F5344CB8AC3E}">
        <p14:creationId xmlns:p14="http://schemas.microsoft.com/office/powerpoint/2010/main" val="728187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8C6C7-2789-56BC-09E5-90D8BDF3FAF3}"/>
              </a:ext>
            </a:extLst>
          </p:cNvPr>
          <p:cNvSpPr>
            <a:spLocks noGrp="1"/>
          </p:cNvSpPr>
          <p:nvPr>
            <p:ph sz="quarter" idx="1"/>
          </p:nvPr>
        </p:nvSpPr>
        <p:spPr/>
        <p:txBody>
          <a:bodyPr/>
          <a:lstStyle/>
          <a:p>
            <a:pPr marL="514350" indent="-514350" algn="just">
              <a:buFont typeface="+mj-lt"/>
              <a:buAutoNum type="arabicPeriod" startAt="8"/>
            </a:pPr>
            <a:r>
              <a:rPr lang="en-IN" b="1" i="0" u="sng">
                <a:solidFill>
                  <a:srgbClr val="0070C0"/>
                </a:solidFill>
                <a:effectLst/>
                <a:latin typeface="erdana"/>
              </a:rPr>
              <a:t>Customer Segmentation:</a:t>
            </a:r>
          </a:p>
          <a:p>
            <a:pPr marL="0" indent="0" algn="just">
              <a:buNone/>
            </a:pPr>
            <a:r>
              <a:rPr lang="en-IN" b="0" i="0">
                <a:solidFill>
                  <a:srgbClr val="333333"/>
                </a:solidFill>
                <a:effectLst/>
                <a:latin typeface="inter-regular"/>
              </a:rPr>
              <a:t>Customer segmentation is also an important issue while developing a machine learning algorithm. To identify the customers who paid for the recommendations shown by the model and who don't even check them. Hence, an algorithm is necessary to recognize the customer </a:t>
            </a:r>
            <a:r>
              <a:rPr lang="en-IN" b="0" i="0" err="1">
                <a:solidFill>
                  <a:srgbClr val="333333"/>
                </a:solidFill>
                <a:effectLst/>
                <a:latin typeface="inter-regular"/>
              </a:rPr>
              <a:t>behavior</a:t>
            </a:r>
            <a:r>
              <a:rPr lang="en-IN" b="0" i="0">
                <a:solidFill>
                  <a:srgbClr val="333333"/>
                </a:solidFill>
                <a:effectLst/>
                <a:latin typeface="inter-regular"/>
              </a:rPr>
              <a:t> and trigger a relevant recommendation for the user based on past experience.</a:t>
            </a:r>
          </a:p>
          <a:p>
            <a:pPr marL="0" indent="0">
              <a:buNone/>
            </a:pPr>
            <a:endParaRPr lang="en-IN"/>
          </a:p>
        </p:txBody>
      </p:sp>
      <p:sp>
        <p:nvSpPr>
          <p:cNvPr id="5" name="Slide Number Placeholder 4">
            <a:extLst>
              <a:ext uri="{FF2B5EF4-FFF2-40B4-BE49-F238E27FC236}">
                <a16:creationId xmlns:a16="http://schemas.microsoft.com/office/drawing/2014/main" id="{4FD10797-6EE7-0942-2497-8AA612C688C7}"/>
              </a:ext>
            </a:extLst>
          </p:cNvPr>
          <p:cNvSpPr>
            <a:spLocks noGrp="1"/>
          </p:cNvSpPr>
          <p:nvPr>
            <p:ph type="sldNum" sz="quarter" idx="12"/>
          </p:nvPr>
        </p:nvSpPr>
        <p:spPr/>
        <p:txBody>
          <a:bodyPr/>
          <a:lstStyle/>
          <a:p>
            <a:pPr>
              <a:defRPr/>
            </a:pPr>
            <a:fld id="{CB711B86-F767-49C7-B71F-17E363B3CB08}" type="slidenum">
              <a:rPr lang="en-US" smtClean="0"/>
              <a:t>66</a:t>
            </a:fld>
            <a:endParaRPr lang="en-US"/>
          </a:p>
        </p:txBody>
      </p:sp>
    </p:spTree>
    <p:extLst>
      <p:ext uri="{BB962C8B-B14F-4D97-AF65-F5344CB8AC3E}">
        <p14:creationId xmlns:p14="http://schemas.microsoft.com/office/powerpoint/2010/main" val="3131020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11807-ACE1-40FC-3BFE-64EDE6D6CD9F}"/>
              </a:ext>
            </a:extLst>
          </p:cNvPr>
          <p:cNvSpPr>
            <a:spLocks noGrp="1"/>
          </p:cNvSpPr>
          <p:nvPr>
            <p:ph sz="quarter" idx="1"/>
          </p:nvPr>
        </p:nvSpPr>
        <p:spPr/>
        <p:txBody>
          <a:bodyPr/>
          <a:lstStyle/>
          <a:p>
            <a:pPr marL="514350" indent="-514350" algn="just">
              <a:buFont typeface="+mj-lt"/>
              <a:buAutoNum type="arabicPeriod" startAt="9"/>
            </a:pPr>
            <a:r>
              <a:rPr lang="en-IN" b="1" u="sng">
                <a:solidFill>
                  <a:srgbClr val="0070C0"/>
                </a:solidFill>
                <a:latin typeface="Times New Roman"/>
                <a:cs typeface="Times New Roman"/>
              </a:rPr>
              <a:t>Irrelevant Features:</a:t>
            </a:r>
          </a:p>
          <a:p>
            <a:pPr marL="0" indent="0" algn="just">
              <a:buNone/>
            </a:pPr>
            <a:r>
              <a:rPr lang="en-IN">
                <a:solidFill>
                  <a:srgbClr val="333333"/>
                </a:solidFill>
                <a:latin typeface="inter-regular"/>
              </a:rPr>
              <a:t>     </a:t>
            </a:r>
            <a:r>
              <a:rPr lang="en-IN" b="0" i="0">
                <a:solidFill>
                  <a:srgbClr val="333333"/>
                </a:solidFill>
                <a:effectLst/>
                <a:latin typeface="inter-regular"/>
              </a:rPr>
              <a:t>Although machine learning models are intended </a:t>
            </a:r>
            <a:r>
              <a:rPr lang="en-IN">
                <a:solidFill>
                  <a:srgbClr val="333333"/>
                </a:solidFill>
                <a:latin typeface="inter-regular"/>
              </a:rPr>
              <a:t>to give</a:t>
            </a:r>
            <a:r>
              <a:rPr lang="en-IN" b="0" i="0">
                <a:solidFill>
                  <a:srgbClr val="333333"/>
                </a:solidFill>
                <a:effectLst/>
                <a:latin typeface="inter-regular"/>
              </a:rPr>
              <a:t> the best possible outcome, if we feed garbage data as input, then the result will also be garbage. Hence, we should use relevant features in our training sample. A machine learning model is said to be good if training data has a good set of features or less to no irrelevant features.</a:t>
            </a:r>
            <a:endParaRPr lang="en-IN">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914666B-DFD7-CD78-91E4-5347F35928E4}"/>
              </a:ext>
            </a:extLst>
          </p:cNvPr>
          <p:cNvSpPr>
            <a:spLocks noGrp="1"/>
          </p:cNvSpPr>
          <p:nvPr>
            <p:ph type="sldNum" sz="quarter" idx="12"/>
          </p:nvPr>
        </p:nvSpPr>
        <p:spPr/>
        <p:txBody>
          <a:bodyPr/>
          <a:lstStyle/>
          <a:p>
            <a:pPr>
              <a:defRPr/>
            </a:pPr>
            <a:fld id="{CB711B86-F767-49C7-B71F-17E363B3CB08}" type="slidenum">
              <a:rPr lang="en-US" smtClean="0"/>
              <a:t>67</a:t>
            </a:fld>
            <a:endParaRPr lang="en-US"/>
          </a:p>
        </p:txBody>
      </p:sp>
    </p:spTree>
    <p:extLst>
      <p:ext uri="{BB962C8B-B14F-4D97-AF65-F5344CB8AC3E}">
        <p14:creationId xmlns:p14="http://schemas.microsoft.com/office/powerpoint/2010/main" val="1987440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0121F13-1B55-4EFB-AC6C-49E9437C89A1}" type="slidenum">
              <a:rPr lang="en-US" smtClean="0"/>
              <a:t>68</a:t>
            </a:fld>
            <a:endParaRPr lang="en-US"/>
          </a:p>
        </p:txBody>
      </p:sp>
      <p:sp>
        <p:nvSpPr>
          <p:cNvPr id="9223" name="Content Placeholder 7"/>
          <p:cNvSpPr>
            <a:spLocks noGrp="1"/>
          </p:cNvSpPr>
          <p:nvPr>
            <p:ph sz="quarter" idx="1"/>
          </p:nvPr>
        </p:nvSpPr>
        <p:spPr>
          <a:xfrm>
            <a:off x="642910" y="785794"/>
            <a:ext cx="7772400" cy="4572000"/>
          </a:xfrm>
          <a:solidFill>
            <a:schemeClr val="bg1"/>
          </a:solidFill>
          <a:ln>
            <a:solidFill>
              <a:schemeClr val="bg1"/>
            </a:solidFill>
          </a:ln>
        </p:spPr>
        <p:txBody>
          <a:bodyPr/>
          <a:lstStyle/>
          <a:p>
            <a:pPr marL="342900" indent="-342900" algn="ctr">
              <a:buAutoNum type="arabicPeriod" startAt="6"/>
            </a:pPr>
            <a:endParaRPr lang="en-US" sz="1600">
              <a:latin typeface="Times New Roman" panose="02020603050405020304" pitchFamily="18" charset="0"/>
              <a:cs typeface="Times New Roman" panose="02020603050405020304" pitchFamily="18" charset="0"/>
            </a:endParaRPr>
          </a:p>
          <a:p>
            <a:pPr algn="just">
              <a:buNone/>
            </a:pPr>
            <a:r>
              <a:rPr lang="en-US" sz="1600"/>
              <a:t>       </a:t>
            </a:r>
            <a:endParaRPr lang="en-US" sz="160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endParaRPr lang="en-US" sz="1600">
              <a:latin typeface="Times New Roman" panose="02020603050405020304" pitchFamily="18" charset="0"/>
              <a:cs typeface="Times New Roman" panose="02020603050405020304" pitchFamily="18" charset="0"/>
            </a:endParaRPr>
          </a:p>
          <a:p>
            <a:pPr marL="342900" indent="-342900" algn="just">
              <a:lnSpc>
                <a:spcPct val="150000"/>
              </a:lnSpc>
              <a:buNone/>
            </a:pPr>
            <a:endParaRPr lang="en-US" sz="1600">
              <a:latin typeface="Times New Roman" panose="02020603050405020304" pitchFamily="18" charset="0"/>
              <a:cs typeface="Times New Roman" panose="02020603050405020304" pitchFamily="18" charset="0"/>
            </a:endParaRPr>
          </a:p>
          <a:p>
            <a:pPr marL="342900" indent="-342900" algn="ctr">
              <a:lnSpc>
                <a:spcPct val="150000"/>
              </a:lnSpc>
              <a:buNone/>
            </a:pPr>
            <a:r>
              <a:rPr lang="en-US" sz="4400">
                <a:solidFill>
                  <a:srgbClr val="0070C0"/>
                </a:solidFill>
                <a:latin typeface="Algerian" panose="04020705040A02060702" pitchFamily="82" charset="0"/>
                <a:cs typeface="Times New Roman" panose="02020603050405020304" pitchFamily="18" charset="0"/>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737FFB-16EB-4CB0-880B-2FA89EFF262A}"/>
              </a:ext>
            </a:extLst>
          </p:cNvPr>
          <p:cNvSpPr>
            <a:spLocks noGrp="1"/>
          </p:cNvSpPr>
          <p:nvPr>
            <p:ph sz="quarter" idx="1"/>
          </p:nvPr>
        </p:nvSpPr>
        <p:spPr>
          <a:xfrm>
            <a:off x="1143000" y="762000"/>
            <a:ext cx="7772400" cy="55626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Example:</a:t>
            </a:r>
          </a:p>
          <a:p>
            <a:pPr marL="0" indent="0" algn="just">
              <a:buNone/>
            </a:pPr>
            <a:r>
              <a:rPr lang="en-IN">
                <a:latin typeface="Times New Roman" panose="02020603050405020304" pitchFamily="18" charset="0"/>
                <a:cs typeface="Times New Roman" panose="02020603050405020304" pitchFamily="18" charset="0"/>
              </a:rPr>
              <a:t> </a:t>
            </a:r>
          </a:p>
          <a:p>
            <a:pPr marL="0" indent="0" algn="just">
              <a:buNone/>
            </a:pPr>
            <a:endParaRPr lang="en-IN" b="1" u="sng">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2A31073-FA4E-40A7-87B4-8E985979CF31}"/>
              </a:ext>
            </a:extLst>
          </p:cNvPr>
          <p:cNvSpPr>
            <a:spLocks noGrp="1"/>
          </p:cNvSpPr>
          <p:nvPr>
            <p:ph type="sldNum" sz="quarter" idx="12"/>
          </p:nvPr>
        </p:nvSpPr>
        <p:spPr/>
        <p:txBody>
          <a:bodyPr/>
          <a:lstStyle/>
          <a:p>
            <a:pPr>
              <a:defRPr/>
            </a:pPr>
            <a:fld id="{CB711B86-F767-49C7-B71F-17E363B3CB08}" type="slidenum">
              <a:rPr lang="en-US" smtClean="0"/>
              <a:t>7</a:t>
            </a:fld>
            <a:endParaRPr lang="en-US"/>
          </a:p>
        </p:txBody>
      </p:sp>
      <p:pic>
        <p:nvPicPr>
          <p:cNvPr id="9" name="Picture 8">
            <a:extLst>
              <a:ext uri="{FF2B5EF4-FFF2-40B4-BE49-F238E27FC236}">
                <a16:creationId xmlns:a16="http://schemas.microsoft.com/office/drawing/2014/main" id="{6CB70EF5-A0C9-4488-8BAA-E06DBE9FA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82352"/>
            <a:ext cx="7696200" cy="4527947"/>
          </a:xfrm>
          <a:prstGeom prst="rect">
            <a:avLst/>
          </a:prstGeom>
        </p:spPr>
      </p:pic>
    </p:spTree>
    <p:extLst>
      <p:ext uri="{BB962C8B-B14F-4D97-AF65-F5344CB8AC3E}">
        <p14:creationId xmlns:p14="http://schemas.microsoft.com/office/powerpoint/2010/main" val="6394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794B1C-5982-4613-B395-49CBC67A1B05}"/>
              </a:ext>
            </a:extLst>
          </p:cNvPr>
          <p:cNvSpPr>
            <a:spLocks noGrp="1"/>
          </p:cNvSpPr>
          <p:nvPr>
            <p:ph type="sldNum" sz="quarter" idx="12"/>
          </p:nvPr>
        </p:nvSpPr>
        <p:spPr/>
        <p:txBody>
          <a:bodyPr/>
          <a:lstStyle/>
          <a:p>
            <a:pPr>
              <a:defRPr/>
            </a:pPr>
            <a:fld id="{CB711B86-F767-49C7-B71F-17E363B3CB08}" type="slidenum">
              <a:rPr lang="en-US" smtClean="0"/>
              <a:t>8</a:t>
            </a:fld>
            <a:endParaRPr lang="en-US"/>
          </a:p>
        </p:txBody>
      </p:sp>
      <p:sp>
        <p:nvSpPr>
          <p:cNvPr id="7" name="Content Placeholder 6">
            <a:extLst>
              <a:ext uri="{FF2B5EF4-FFF2-40B4-BE49-F238E27FC236}">
                <a16:creationId xmlns:a16="http://schemas.microsoft.com/office/drawing/2014/main" id="{58191F68-817D-4C1B-9853-502EF350F129}"/>
              </a:ext>
            </a:extLst>
          </p:cNvPr>
          <p:cNvSpPr>
            <a:spLocks noGrp="1"/>
          </p:cNvSpPr>
          <p:nvPr>
            <p:ph sz="quarter" idx="1"/>
          </p:nvPr>
        </p:nvSpPr>
        <p:spPr>
          <a:xfrm>
            <a:off x="1219200" y="533400"/>
            <a:ext cx="7772400" cy="56769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Facebook Tags:</a:t>
            </a:r>
            <a:endParaRPr lang="en-IN">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r>
              <a:rPr lang="en-IN">
                <a:latin typeface="Times New Roman" panose="02020603050405020304" pitchFamily="18" charset="0"/>
                <a:cs typeface="Times New Roman" panose="02020603050405020304" pitchFamily="18" charset="0"/>
              </a:rPr>
              <a:t>Facebook makes use of Deep-mind face verification system which is based on Machine Learning, Natural Language Processing and Neural Networks.</a:t>
            </a:r>
          </a:p>
        </p:txBody>
      </p:sp>
      <p:pic>
        <p:nvPicPr>
          <p:cNvPr id="9" name="Picture 8">
            <a:extLst>
              <a:ext uri="{FF2B5EF4-FFF2-40B4-BE49-F238E27FC236}">
                <a16:creationId xmlns:a16="http://schemas.microsoft.com/office/drawing/2014/main" id="{3472CC2A-81AC-41B1-9BDF-F1C884590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9200"/>
            <a:ext cx="7620000" cy="3523534"/>
          </a:xfrm>
          <a:prstGeom prst="rect">
            <a:avLst/>
          </a:prstGeom>
        </p:spPr>
      </p:pic>
    </p:spTree>
    <p:extLst>
      <p:ext uri="{BB962C8B-B14F-4D97-AF65-F5344CB8AC3E}">
        <p14:creationId xmlns:p14="http://schemas.microsoft.com/office/powerpoint/2010/main" val="331441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58DA0-395F-4817-8CE3-B1A472D6A216}"/>
              </a:ext>
            </a:extLst>
          </p:cNvPr>
          <p:cNvSpPr>
            <a:spLocks noGrp="1"/>
          </p:cNvSpPr>
          <p:nvPr>
            <p:ph sz="quarter" idx="1"/>
          </p:nvPr>
        </p:nvSpPr>
        <p:spPr>
          <a:xfrm>
            <a:off x="1219200" y="990600"/>
            <a:ext cx="7772400" cy="5029200"/>
          </a:xfrm>
        </p:spPr>
        <p:txBody>
          <a:bodyPr/>
          <a:lstStyle/>
          <a:p>
            <a:pPr marL="0" indent="0" algn="just">
              <a:buNone/>
            </a:pPr>
            <a:r>
              <a:rPr lang="en-IN" b="1" u="sng">
                <a:solidFill>
                  <a:srgbClr val="0070C0"/>
                </a:solidFill>
                <a:latin typeface="Times New Roman" panose="02020603050405020304" pitchFamily="18" charset="0"/>
                <a:cs typeface="Times New Roman" panose="02020603050405020304" pitchFamily="18" charset="0"/>
              </a:rPr>
              <a:t>Amazon Alexa:</a:t>
            </a: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a:p>
            <a:pPr marL="0" indent="0" algn="just">
              <a:buNone/>
            </a:pPr>
            <a:endParaRPr lang="en-IN" b="1" u="sng">
              <a:solidFill>
                <a:srgbClr val="0070C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1796D26-94C4-4B4F-8B82-43C5573910EC}"/>
              </a:ext>
            </a:extLst>
          </p:cNvPr>
          <p:cNvSpPr>
            <a:spLocks noGrp="1"/>
          </p:cNvSpPr>
          <p:nvPr>
            <p:ph type="sldNum" sz="quarter" idx="12"/>
          </p:nvPr>
        </p:nvSpPr>
        <p:spPr/>
        <p:txBody>
          <a:bodyPr/>
          <a:lstStyle/>
          <a:p>
            <a:pPr>
              <a:defRPr/>
            </a:pPr>
            <a:fld id="{CB711B86-F767-49C7-B71F-17E363B3CB08}" type="slidenum">
              <a:rPr lang="en-US" smtClean="0"/>
              <a:t>9</a:t>
            </a:fld>
            <a:endParaRPr lang="en-US"/>
          </a:p>
        </p:txBody>
      </p:sp>
      <p:pic>
        <p:nvPicPr>
          <p:cNvPr id="7" name="Picture 6">
            <a:extLst>
              <a:ext uri="{FF2B5EF4-FFF2-40B4-BE49-F238E27FC236}">
                <a16:creationId xmlns:a16="http://schemas.microsoft.com/office/drawing/2014/main" id="{9BE0C3C0-BA59-4A54-BB78-DE87D360C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00250"/>
            <a:ext cx="7467600" cy="4210050"/>
          </a:xfrm>
          <a:prstGeom prst="rect">
            <a:avLst/>
          </a:prstGeom>
        </p:spPr>
      </p:pic>
    </p:spTree>
    <p:extLst>
      <p:ext uri="{BB962C8B-B14F-4D97-AF65-F5344CB8AC3E}">
        <p14:creationId xmlns:p14="http://schemas.microsoft.com/office/powerpoint/2010/main" val="23330633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99367A66599446A65CD904CFC9092E" ma:contentTypeVersion="5" ma:contentTypeDescription="Create a new document." ma:contentTypeScope="" ma:versionID="f2ef1454f3e797569ff92ca42af9590b">
  <xsd:schema xmlns:xsd="http://www.w3.org/2001/XMLSchema" xmlns:xs="http://www.w3.org/2001/XMLSchema" xmlns:p="http://schemas.microsoft.com/office/2006/metadata/properties" xmlns:ns2="b1578426-24af-4cb5-a5f1-bed412baac83" xmlns:ns3="0cfde312-b344-4423-b6ed-690b226800e7" targetNamespace="http://schemas.microsoft.com/office/2006/metadata/properties" ma:root="true" ma:fieldsID="e081ed020fa427845b36b7200cb01e60" ns2:_="" ns3:_="">
    <xsd:import namespace="b1578426-24af-4cb5-a5f1-bed412baac83"/>
    <xsd:import namespace="0cfde312-b344-4423-b6ed-690b226800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8426-24af-4cb5-a5f1-bed412baac8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fde312-b344-4423-b6ed-690b226800e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1578426-24af-4cb5-a5f1-bed412baac83">
      <UserInfo>
        <DisplayName>22BCE11216</DisplayName>
        <AccountId>107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664377-01FE-4F9C-AAF5-3AEE778F6E3A}"/>
</file>

<file path=customXml/itemProps2.xml><?xml version="1.0" encoding="utf-8"?>
<ds:datastoreItem xmlns:ds="http://schemas.openxmlformats.org/officeDocument/2006/customXml" ds:itemID="{C256C3FC-790F-44E0-B686-E17CD86F65F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83C8FF8-A8F5-4996-8A11-0796CA82BB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Equity</Template>
  <Application>Microsoft Office PowerPoint</Application>
  <PresentationFormat>On-screen Show (4:3)</PresentationFormat>
  <Slides>68</Slides>
  <Notes>29</Notes>
  <HiddenSlides>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Equity</vt:lpstr>
      <vt:lpstr>Vellore Institute OF Technology,  BHOPAL</vt:lpstr>
      <vt:lpstr> Module-5 Introduction to Machine Learning</vt:lpstr>
      <vt:lpstr>What is Machine Learning:</vt:lpstr>
      <vt:lpstr>Definitions of Machine Learning:</vt:lpstr>
      <vt:lpstr>PowerPoint Presentation</vt:lpstr>
      <vt:lpstr>Need for Machine Learning:</vt:lpstr>
      <vt:lpstr>PowerPoint Presentation</vt:lpstr>
      <vt:lpstr>PowerPoint Presentation</vt:lpstr>
      <vt:lpstr>PowerPoint Presentation</vt:lpstr>
      <vt:lpstr>PowerPoint Presentation</vt:lpstr>
      <vt:lpstr>PowerPoint Presentation</vt:lpstr>
      <vt:lpstr>Machine Learning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Learning:</vt:lpstr>
      <vt:lpstr>Types of Machine Learning:</vt:lpstr>
      <vt:lpstr>Supervised Learning:</vt:lpstr>
      <vt:lpstr>PowerPoint Presentation</vt:lpstr>
      <vt:lpstr>Steps Involved in Supervised Learning:</vt:lpstr>
      <vt:lpstr>PowerPoint Presentation</vt:lpstr>
      <vt:lpstr>PowerPoint Presentation</vt:lpstr>
      <vt:lpstr>Unsupervised Learning:</vt:lpstr>
      <vt:lpstr>Why use Unsupervised Learning:</vt:lpstr>
      <vt:lpstr>PowerPoint Presentation</vt:lpstr>
      <vt:lpstr>PowerPoint Presentation</vt:lpstr>
      <vt:lpstr>Reinforcement Learning:</vt:lpstr>
      <vt:lpstr>PowerPoint Presentation</vt:lpstr>
      <vt:lpstr>Key features of Reinforcement Learning:</vt:lpstr>
      <vt:lpstr>Reinforcement Learning Applications:</vt:lpstr>
      <vt:lpstr>PowerPoint Presentation</vt:lpstr>
      <vt:lpstr>PowerPoint Presentation</vt:lpstr>
      <vt:lpstr>Difference Between Supervised, Unsupervised and Reinforcement Learning:</vt:lpstr>
      <vt:lpstr>Types of Problems solved using Machine Learning:</vt:lpstr>
      <vt:lpstr>PowerPoint Presentation</vt:lpstr>
      <vt:lpstr>PowerPoint Presentation</vt:lpstr>
      <vt:lpstr>PowerPoint Presentation</vt:lpstr>
      <vt:lpstr>The Brain and the Neuron:</vt:lpstr>
      <vt:lpstr>PowerPoint Presentation</vt:lpstr>
      <vt:lpstr>PowerPoint Presentation</vt:lpstr>
      <vt:lpstr>PowerPoint Presentation</vt:lpstr>
      <vt:lpstr>PowerPoint Presentation</vt:lpstr>
      <vt:lpstr>PowerPoint Presentation</vt:lpstr>
      <vt:lpstr>Basic Neural Network:</vt:lpstr>
      <vt:lpstr>Artificial Neuron / Neural Network:</vt:lpstr>
      <vt:lpstr>Correlating Biological and Artificial Neuron:</vt:lpstr>
      <vt:lpstr>Perspectives and Issues in Machine Learning:</vt:lpstr>
      <vt:lpstr>PowerPoint Presentation</vt:lpstr>
      <vt:lpstr>Issues in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Estimation of OFDM Systems for Digital Audio Broadcasting</dc:title>
  <dc:creator>computer</dc:creator>
  <cp:revision>2</cp:revision>
  <cp:lastPrinted>2020-11-07T17:27:00Z</cp:lastPrinted>
  <dcterms:created xsi:type="dcterms:W3CDTF">2009-09-22T05:18:00Z</dcterms:created>
  <dcterms:modified xsi:type="dcterms:W3CDTF">2023-02-27T09:14:42Z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ContentTypeId">
    <vt:lpwstr>0x010100E599367A66599446A65CD904CFC9092E</vt:lpwstr>
  </property>
</Properties>
</file>